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6"/>
  </p:notesMasterIdLst>
  <p:sldIdLst>
    <p:sldId id="7609" r:id="rId3"/>
    <p:sldId id="7610" r:id="rId4"/>
    <p:sldId id="290" r:id="rId5"/>
    <p:sldId id="288" r:id="rId6"/>
    <p:sldId id="289" r:id="rId7"/>
    <p:sldId id="7553" r:id="rId8"/>
    <p:sldId id="7555" r:id="rId9"/>
    <p:sldId id="7614" r:id="rId10"/>
    <p:sldId id="7556" r:id="rId11"/>
    <p:sldId id="7554" r:id="rId12"/>
    <p:sldId id="7585" r:id="rId13"/>
    <p:sldId id="298" r:id="rId14"/>
    <p:sldId id="7594" r:id="rId15"/>
    <p:sldId id="7595" r:id="rId16"/>
    <p:sldId id="7593" r:id="rId17"/>
    <p:sldId id="7587" r:id="rId18"/>
    <p:sldId id="7588" r:id="rId19"/>
    <p:sldId id="7589" r:id="rId20"/>
    <p:sldId id="7598" r:id="rId21"/>
    <p:sldId id="7599" r:id="rId22"/>
    <p:sldId id="7592" r:id="rId23"/>
    <p:sldId id="7600" r:id="rId24"/>
    <p:sldId id="7604" r:id="rId25"/>
    <p:sldId id="7601" r:id="rId26"/>
    <p:sldId id="7605" r:id="rId27"/>
    <p:sldId id="7603" r:id="rId28"/>
    <p:sldId id="7590" r:id="rId29"/>
    <p:sldId id="7591" r:id="rId30"/>
    <p:sldId id="7607" r:id="rId31"/>
    <p:sldId id="7608" r:id="rId32"/>
    <p:sldId id="7611" r:id="rId33"/>
    <p:sldId id="7612" r:id="rId34"/>
    <p:sldId id="309" r:id="rId35"/>
  </p:sldIdLst>
  <p:sldSz cx="9144000" cy="5143500" type="screen16x9"/>
  <p:notesSz cx="6858000" cy="9144000"/>
  <p:custDataLst>
    <p:tags r:id="rId3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modifyVerifier cryptProviderType="rsaFull" cryptAlgorithmClass="hash" cryptAlgorithmType="typeAny" cryptAlgorithmSid="4" spinCount="100000" saltData="vOIbxPQw7aTyd4aUuBdV8w==" hashData="xSrJf4kQa+0X1KKdRCmYGTvP3Q4="/>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251"/>
    <a:srgbClr val="DB4550"/>
    <a:srgbClr val="F9DFE1"/>
    <a:srgbClr val="D1D1D1"/>
    <a:srgbClr val="E6D5F3"/>
    <a:srgbClr val="E6E6E6"/>
    <a:srgbClr val="891E39"/>
    <a:srgbClr val="B54D6E"/>
    <a:srgbClr val="C59DE3"/>
    <a:srgbClr val="E57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6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6006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5153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0650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7475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4255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43233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0373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4191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5478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0318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6997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4582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1667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610546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Đố</a:t>
            </a:r>
            <a:r>
              <a:rPr lang="en-US" baseline="0" dirty="0" smtClean="0"/>
              <a:t> </a:t>
            </a:r>
            <a:r>
              <a:rPr lang="en-US" baseline="0" dirty="0" err="1" smtClean="0"/>
              <a:t>em</a:t>
            </a:r>
            <a:endParaRPr lang="en-US" baseline="0" dirty="0" smtClean="0"/>
          </a:p>
          <a:p>
            <a:r>
              <a:rPr lang="en-US" baseline="0" dirty="0" smtClean="0"/>
              <a:t>GV </a:t>
            </a:r>
            <a:r>
              <a:rPr lang="en-US" baseline="0" dirty="0" err="1" smtClean="0"/>
              <a:t>hô</a:t>
            </a:r>
            <a:r>
              <a:rPr lang="en-US" baseline="0" dirty="0" smtClean="0"/>
              <a:t>: </a:t>
            </a:r>
            <a:r>
              <a:rPr lang="en-US" baseline="0" dirty="0" err="1" smtClean="0"/>
              <a:t>Đố</a:t>
            </a:r>
            <a:r>
              <a:rPr lang="en-US" baseline="0" dirty="0" smtClean="0"/>
              <a:t> </a:t>
            </a:r>
            <a:r>
              <a:rPr lang="en-US" baseline="0" dirty="0" err="1" smtClean="0"/>
              <a:t>em</a:t>
            </a:r>
            <a:r>
              <a:rPr lang="en-US" baseline="0" dirty="0" smtClean="0"/>
              <a:t> </a:t>
            </a:r>
            <a:r>
              <a:rPr lang="en-US" baseline="0" dirty="0" err="1" smtClean="0"/>
              <a:t>đố</a:t>
            </a:r>
            <a:r>
              <a:rPr lang="en-US" baseline="0" dirty="0" smtClean="0"/>
              <a:t> </a:t>
            </a:r>
            <a:r>
              <a:rPr lang="en-US" baseline="0" dirty="0" err="1" smtClean="0"/>
              <a:t>em</a:t>
            </a:r>
            <a:endParaRPr lang="en-US" baseline="0" dirty="0" smtClean="0"/>
          </a:p>
          <a:p>
            <a:r>
              <a:rPr lang="en-US" baseline="0" dirty="0" smtClean="0"/>
              <a:t>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đố</a:t>
            </a:r>
            <a:r>
              <a:rPr lang="en-US" baseline="0" dirty="0" smtClean="0"/>
              <a:t> </a:t>
            </a:r>
            <a:r>
              <a:rPr lang="en-US" baseline="0" dirty="0" err="1" smtClean="0"/>
              <a:t>gì</a:t>
            </a:r>
            <a:r>
              <a:rPr lang="en-US" baseline="0" dirty="0" smtClean="0"/>
              <a:t>? </a:t>
            </a:r>
            <a:r>
              <a:rPr lang="en-US" baseline="0" dirty="0" err="1" smtClean="0"/>
              <a:t>Đố</a:t>
            </a:r>
            <a:r>
              <a:rPr lang="en-US" baseline="0" dirty="0" smtClean="0"/>
              <a:t> </a:t>
            </a:r>
            <a:r>
              <a:rPr lang="en-US" baseline="0" dirty="0" err="1" smtClean="0"/>
              <a:t>gì</a:t>
            </a:r>
            <a:endParaRPr lang="en-US" baseline="0" dirty="0" smtClean="0"/>
          </a:p>
          <a:p>
            <a:r>
              <a:rPr lang="en-US" baseline="0" dirty="0" smtClean="0"/>
              <a:t>GV </a:t>
            </a:r>
            <a:r>
              <a:rPr lang="en-US" baseline="0" dirty="0" err="1" smtClean="0"/>
              <a:t>hô</a:t>
            </a:r>
            <a:r>
              <a:rPr lang="en-US" baseline="0" dirty="0" smtClean="0"/>
              <a:t>: </a:t>
            </a:r>
            <a:r>
              <a:rPr lang="en-US" baseline="0" dirty="0" err="1" smtClean="0"/>
              <a:t>Gộp</a:t>
            </a:r>
            <a:r>
              <a:rPr lang="en-US" baseline="0" dirty="0" smtClean="0"/>
              <a:t> 10 </a:t>
            </a:r>
            <a:r>
              <a:rPr lang="en-US" baseline="0" dirty="0" err="1" smtClean="0"/>
              <a:t>và</a:t>
            </a:r>
            <a:r>
              <a:rPr lang="en-US" baseline="0" dirty="0" smtClean="0"/>
              <a:t> </a:t>
            </a:r>
            <a:r>
              <a:rPr lang="en-US" baseline="0" dirty="0" err="1" smtClean="0"/>
              <a:t>mấy</a:t>
            </a:r>
            <a:r>
              <a:rPr lang="en-US" baseline="0" dirty="0" smtClean="0"/>
              <a:t> </a:t>
            </a:r>
            <a:r>
              <a:rPr lang="en-US" baseline="0" dirty="0" err="1" smtClean="0"/>
              <a:t>được</a:t>
            </a:r>
            <a:r>
              <a:rPr lang="en-US" baseline="0" dirty="0" smtClean="0"/>
              <a:t> 16: </a:t>
            </a:r>
            <a:r>
              <a:rPr lang="en-US" baseline="0" dirty="0" err="1" smtClean="0"/>
              <a:t>tương</a:t>
            </a:r>
            <a:r>
              <a:rPr lang="en-US" baseline="0" dirty="0" smtClean="0"/>
              <a:t> </a:t>
            </a:r>
            <a:r>
              <a:rPr lang="en-US" baseline="0" dirty="0" err="1" smtClean="0"/>
              <a:t>tự</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số</a:t>
            </a:r>
            <a:r>
              <a:rPr lang="en-US" baseline="0" dirty="0" smtClean="0"/>
              <a:t> </a:t>
            </a:r>
            <a:r>
              <a:rPr lang="en-US" baseline="0" dirty="0" err="1" smtClean="0"/>
              <a:t>còn</a:t>
            </a:r>
            <a:r>
              <a:rPr lang="en-US" baseline="0" dirty="0" smtClean="0"/>
              <a:t> </a:t>
            </a:r>
            <a:r>
              <a:rPr lang="en-US" baseline="0" dirty="0" err="1" smtClean="0"/>
              <a:t>lại</a:t>
            </a:r>
            <a:endParaRPr lang="en-US" dirty="0"/>
          </a:p>
        </p:txBody>
      </p:sp>
      <p:sp>
        <p:nvSpPr>
          <p:cNvPr id="4" name="Slide Number Placeholder 3"/>
          <p:cNvSpPr>
            <a:spLocks noGrp="1"/>
          </p:cNvSpPr>
          <p:nvPr>
            <p:ph type="sldNum" sz="quarter" idx="10"/>
          </p:nvPr>
        </p:nvSpPr>
        <p:spPr/>
        <p:txBody>
          <a:bodyPr/>
          <a:lstStyle/>
          <a:p>
            <a:pPr marL="0" marR="0" lvl="0" indent="0" algn="r" defTabSz="956280" rtl="0" eaLnBrk="1" fontAlgn="auto" latinLnBrk="0" hangingPunct="1">
              <a:lnSpc>
                <a:spcPct val="100000"/>
              </a:lnSpc>
              <a:spcBef>
                <a:spcPts val="0"/>
              </a:spcBef>
              <a:spcAft>
                <a:spcPts val="0"/>
              </a:spcAft>
              <a:buClrTx/>
              <a:buSzTx/>
              <a:buFontTx/>
              <a:buNone/>
              <a:tabLst/>
              <a:defRPr/>
            </a:pPr>
            <a:fld id="{936E5206-4DE8-4E35-BE1B-AFB0DE63FE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5628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624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33</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6415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042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3AD677-048F-409F-AACD-0A0B5EF61C8C}" type="slidenum">
              <a:rPr lang="zh-CN" altLang="en-US" smtClean="0"/>
              <a:t>8</a:t>
            </a:fld>
            <a:endParaRPr lang="zh-CN" altLang="en-US"/>
          </a:p>
        </p:txBody>
      </p:sp>
    </p:spTree>
    <p:extLst>
      <p:ext uri="{BB962C8B-B14F-4D97-AF65-F5344CB8AC3E}">
        <p14:creationId xmlns:p14="http://schemas.microsoft.com/office/powerpoint/2010/main" val="279222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8590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243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25784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14152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15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9700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3625327"/>
            <a:ext cx="9144000" cy="1518173"/>
          </a:xfrm>
          <a:prstGeom prst="rect">
            <a:avLst/>
          </a:prstGeom>
        </p:spPr>
      </p:pic>
    </p:spTree>
    <p:extLst>
      <p:ext uri="{BB962C8B-B14F-4D97-AF65-F5344CB8AC3E}">
        <p14:creationId xmlns:p14="http://schemas.microsoft.com/office/powerpoint/2010/main" val="897594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315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8520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43892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168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468462"/>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30220"/>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2021/11/13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 id="2147483686" r:id="rId13"/>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2021/11/13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4.png"/><Relationship Id="rId5" Type="http://schemas.microsoft.com/office/2007/relationships/hdphoto" Target="../media/hdphoto4.wdp"/><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7.xml"/><Relationship Id="rId7" Type="http://schemas.microsoft.com/office/2007/relationships/hdphoto" Target="../media/hdphoto5.wdp"/><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notesSlide" Target="../notesSlides/notesSlide14.xml"/><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7.xml"/><Relationship Id="rId7" Type="http://schemas.microsoft.com/office/2007/relationships/hdphoto" Target="../media/hdphoto5.wdp"/><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microsoft.com/office/2007/relationships/hdphoto" Target="../media/hdphoto5.wdp"/><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2.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9.png"/><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1.wdp"/><Relationship Id="rId2" Type="http://schemas.openxmlformats.org/officeDocument/2006/relationships/tags" Target="../tags/tag3.xml"/><Relationship Id="rId16" Type="http://schemas.microsoft.com/office/2007/relationships/hdphoto" Target="../media/hdphoto2.wdp"/><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8.png"/><Relationship Id="rId5" Type="http://schemas.openxmlformats.org/officeDocument/2006/relationships/tags" Target="../tags/tag6.xml"/><Relationship Id="rId15" Type="http://schemas.openxmlformats.org/officeDocument/2006/relationships/image" Target="../media/image11.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7.xml"/><Relationship Id="rId1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950A2-EA69-4DF8-8B8E-EBBCBF5D4E9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xmlns="" id="{F5EEC042-EDE7-4368-AA2D-A16FDC6154B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D71B6405-FBF3-4A02-ADFB-E6A9C9368FDC}"/>
              </a:ext>
            </a:extLst>
          </p:cNvPr>
          <p:cNvPicPr>
            <a:picLocks noChangeAspect="1"/>
          </p:cNvPicPr>
          <p:nvPr/>
        </p:nvPicPr>
        <p:blipFill rotWithShape="1">
          <a:blip r:embed="rId2"/>
          <a:srcRect l="746" t="33738" r="12296" b="508"/>
          <a:stretch/>
        </p:blipFill>
        <p:spPr>
          <a:xfrm>
            <a:off x="19850" y="0"/>
            <a:ext cx="9412253" cy="5143500"/>
          </a:xfrm>
          <a:prstGeom prst="rect">
            <a:avLst/>
          </a:prstGeom>
        </p:spPr>
      </p:pic>
      <p:grpSp>
        <p:nvGrpSpPr>
          <p:cNvPr id="9" name="Group 8"/>
          <p:cNvGrpSpPr/>
          <p:nvPr/>
        </p:nvGrpSpPr>
        <p:grpSpPr>
          <a:xfrm>
            <a:off x="548072" y="144023"/>
            <a:ext cx="7822217" cy="1623603"/>
            <a:chOff x="-367905" y="40902"/>
            <a:chExt cx="7695372" cy="2164136"/>
          </a:xfrm>
        </p:grpSpPr>
        <p:sp>
          <p:nvSpPr>
            <p:cNvPr id="10" name="Rectangle 2"/>
            <p:cNvSpPr>
              <a:spLocks noChangeArrowheads="1"/>
            </p:cNvSpPr>
            <p:nvPr/>
          </p:nvSpPr>
          <p:spPr bwMode="auto">
            <a:xfrm>
              <a:off x="1308094" y="316314"/>
              <a:ext cx="6019373" cy="1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pPr>
              <a:r>
                <a:rPr lang="en-US" altLang="en-US" sz="2775" b="1" dirty="0">
                  <a:latin typeface="Times New Roman" pitchFamily="18" charset="0"/>
                  <a:cs typeface="Times New Roman" pitchFamily="18" charset="0"/>
                </a:rPr>
                <a:t>ỦY BAN NHÂN DÂN QUẬN 3</a:t>
              </a:r>
            </a:p>
            <a:p>
              <a:pPr algn="ctr" eaLnBrk="1" hangingPunct="1"/>
              <a:r>
                <a:rPr lang="en-US" altLang="en-US" sz="2775" b="1" dirty="0">
                  <a:latin typeface="Times New Roman" pitchFamily="18" charset="0"/>
                  <a:cs typeface="Times New Roman" pitchFamily="18" charset="0"/>
                </a:rPr>
                <a:t>PHÒNG GIÁO DỤC VÀ ĐÀO TẠO</a:t>
              </a:r>
            </a:p>
          </p:txBody>
        </p:sp>
        <p:cxnSp>
          <p:nvCxnSpPr>
            <p:cNvPr id="11" name="Straight Connector 10"/>
            <p:cNvCxnSpPr/>
            <p:nvPr/>
          </p:nvCxnSpPr>
          <p:spPr bwMode="auto">
            <a:xfrm>
              <a:off x="2950642" y="2205038"/>
              <a:ext cx="2209800" cy="0"/>
            </a:xfrm>
            <a:prstGeom prst="line">
              <a:avLst/>
            </a:prstGeom>
            <a:ln>
              <a:solidFill>
                <a:schemeClr val="tx1"/>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905" y="40902"/>
              <a:ext cx="1675999" cy="167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2311907"/>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87900CB-4601-47DF-BC38-8C64F40ABAA1}"/>
              </a:ext>
            </a:extLst>
          </p:cNvPr>
          <p:cNvGrpSpPr/>
          <p:nvPr/>
        </p:nvGrpSpPr>
        <p:grpSpPr>
          <a:xfrm>
            <a:off x="1065592" y="177290"/>
            <a:ext cx="3074404" cy="507831"/>
            <a:chOff x="1065592" y="177290"/>
            <a:chExt cx="3074404" cy="507831"/>
          </a:xfrm>
        </p:grpSpPr>
        <p:sp>
          <p:nvSpPr>
            <p:cNvPr id="14" name="Rectangle: Rounded Corners 43">
              <a:extLst>
                <a:ext uri="{FF2B5EF4-FFF2-40B4-BE49-F238E27FC236}">
                  <a16:creationId xmlns:a16="http://schemas.microsoft.com/office/drawing/2014/main" xmlns="" id="{9D645240-D005-4810-AC9C-C05A048A4394}"/>
                </a:ext>
              </a:extLst>
            </p:cNvPr>
            <p:cNvSpPr/>
            <p:nvPr/>
          </p:nvSpPr>
          <p:spPr>
            <a:xfrm>
              <a:off x="1106327" y="206467"/>
              <a:ext cx="3033669" cy="432581"/>
            </a:xfrm>
            <a:custGeom>
              <a:avLst/>
              <a:gdLst>
                <a:gd name="connsiteX0" fmla="*/ 0 w 3033669"/>
                <a:gd name="connsiteY0" fmla="*/ 72098 h 432581"/>
                <a:gd name="connsiteX1" fmla="*/ 72098 w 3033669"/>
                <a:gd name="connsiteY1" fmla="*/ 0 h 432581"/>
                <a:gd name="connsiteX2" fmla="*/ 678887 w 3033669"/>
                <a:gd name="connsiteY2" fmla="*/ 0 h 432581"/>
                <a:gd name="connsiteX3" fmla="*/ 1198992 w 3033669"/>
                <a:gd name="connsiteY3" fmla="*/ 0 h 432581"/>
                <a:gd name="connsiteX4" fmla="*/ 1719098 w 3033669"/>
                <a:gd name="connsiteY4" fmla="*/ 0 h 432581"/>
                <a:gd name="connsiteX5" fmla="*/ 2296992 w 3033669"/>
                <a:gd name="connsiteY5" fmla="*/ 0 h 432581"/>
                <a:gd name="connsiteX6" fmla="*/ 2961571 w 3033669"/>
                <a:gd name="connsiteY6" fmla="*/ 0 h 432581"/>
                <a:gd name="connsiteX7" fmla="*/ 3033669 w 3033669"/>
                <a:gd name="connsiteY7" fmla="*/ 72098 h 432581"/>
                <a:gd name="connsiteX8" fmla="*/ 3033669 w 3033669"/>
                <a:gd name="connsiteY8" fmla="*/ 360483 h 432581"/>
                <a:gd name="connsiteX9" fmla="*/ 2961571 w 3033669"/>
                <a:gd name="connsiteY9" fmla="*/ 432581 h 432581"/>
                <a:gd name="connsiteX10" fmla="*/ 2412571 w 3033669"/>
                <a:gd name="connsiteY10" fmla="*/ 432581 h 432581"/>
                <a:gd name="connsiteX11" fmla="*/ 1834677 w 3033669"/>
                <a:gd name="connsiteY11" fmla="*/ 432581 h 432581"/>
                <a:gd name="connsiteX12" fmla="*/ 1285677 w 3033669"/>
                <a:gd name="connsiteY12" fmla="*/ 432581 h 432581"/>
                <a:gd name="connsiteX13" fmla="*/ 765572 w 3033669"/>
                <a:gd name="connsiteY13" fmla="*/ 432581 h 432581"/>
                <a:gd name="connsiteX14" fmla="*/ 72098 w 3033669"/>
                <a:gd name="connsiteY14" fmla="*/ 432581 h 432581"/>
                <a:gd name="connsiteX15" fmla="*/ 0 w 3033669"/>
                <a:gd name="connsiteY15" fmla="*/ 360483 h 432581"/>
                <a:gd name="connsiteX16" fmla="*/ 0 w 3033669"/>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3669" h="432581" fill="none" extrusionOk="0">
                  <a:moveTo>
                    <a:pt x="0" y="72098"/>
                  </a:moveTo>
                  <a:cubicBezTo>
                    <a:pt x="1001" y="25215"/>
                    <a:pt x="34345" y="4891"/>
                    <a:pt x="72098" y="0"/>
                  </a:cubicBezTo>
                  <a:cubicBezTo>
                    <a:pt x="243801" y="-43296"/>
                    <a:pt x="479488" y="14056"/>
                    <a:pt x="678887" y="0"/>
                  </a:cubicBezTo>
                  <a:cubicBezTo>
                    <a:pt x="878286" y="-14056"/>
                    <a:pt x="1021021" y="43504"/>
                    <a:pt x="1198992" y="0"/>
                  </a:cubicBezTo>
                  <a:cubicBezTo>
                    <a:pt x="1376964" y="-43504"/>
                    <a:pt x="1552189" y="55039"/>
                    <a:pt x="1719098" y="0"/>
                  </a:cubicBezTo>
                  <a:cubicBezTo>
                    <a:pt x="1886007" y="-55039"/>
                    <a:pt x="2064988" y="51026"/>
                    <a:pt x="2296992" y="0"/>
                  </a:cubicBezTo>
                  <a:cubicBezTo>
                    <a:pt x="2528996" y="-51026"/>
                    <a:pt x="2775235" y="1256"/>
                    <a:pt x="2961571" y="0"/>
                  </a:cubicBezTo>
                  <a:cubicBezTo>
                    <a:pt x="2998788" y="1288"/>
                    <a:pt x="3040874" y="27631"/>
                    <a:pt x="3033669" y="72098"/>
                  </a:cubicBezTo>
                  <a:cubicBezTo>
                    <a:pt x="3066116" y="179020"/>
                    <a:pt x="3022360" y="240392"/>
                    <a:pt x="3033669" y="360483"/>
                  </a:cubicBezTo>
                  <a:cubicBezTo>
                    <a:pt x="3032412" y="402355"/>
                    <a:pt x="3007722" y="439445"/>
                    <a:pt x="2961571" y="432581"/>
                  </a:cubicBezTo>
                  <a:cubicBezTo>
                    <a:pt x="2687113" y="480802"/>
                    <a:pt x="2618455" y="412019"/>
                    <a:pt x="2412571" y="432581"/>
                  </a:cubicBezTo>
                  <a:cubicBezTo>
                    <a:pt x="2206687" y="453143"/>
                    <a:pt x="1994106" y="406003"/>
                    <a:pt x="1834677" y="432581"/>
                  </a:cubicBezTo>
                  <a:cubicBezTo>
                    <a:pt x="1675248" y="459159"/>
                    <a:pt x="1461996" y="391636"/>
                    <a:pt x="1285677" y="432581"/>
                  </a:cubicBezTo>
                  <a:cubicBezTo>
                    <a:pt x="1109358" y="473526"/>
                    <a:pt x="941267" y="431133"/>
                    <a:pt x="765572" y="432581"/>
                  </a:cubicBezTo>
                  <a:cubicBezTo>
                    <a:pt x="589877" y="434029"/>
                    <a:pt x="215665" y="430704"/>
                    <a:pt x="72098" y="432581"/>
                  </a:cubicBezTo>
                  <a:cubicBezTo>
                    <a:pt x="28200" y="424964"/>
                    <a:pt x="7023" y="404653"/>
                    <a:pt x="0" y="360483"/>
                  </a:cubicBezTo>
                  <a:cubicBezTo>
                    <a:pt x="-14659" y="233349"/>
                    <a:pt x="21818" y="208548"/>
                    <a:pt x="0" y="72098"/>
                  </a:cubicBezTo>
                  <a:close/>
                </a:path>
                <a:path w="3033669" h="432581" stroke="0" extrusionOk="0">
                  <a:moveTo>
                    <a:pt x="0" y="72098"/>
                  </a:moveTo>
                  <a:cubicBezTo>
                    <a:pt x="-8013" y="29912"/>
                    <a:pt x="38893" y="5035"/>
                    <a:pt x="72098" y="0"/>
                  </a:cubicBezTo>
                  <a:cubicBezTo>
                    <a:pt x="250792" y="-51310"/>
                    <a:pt x="502425" y="20738"/>
                    <a:pt x="678887" y="0"/>
                  </a:cubicBezTo>
                  <a:cubicBezTo>
                    <a:pt x="855349" y="-20738"/>
                    <a:pt x="1017266" y="26612"/>
                    <a:pt x="1285677" y="0"/>
                  </a:cubicBezTo>
                  <a:cubicBezTo>
                    <a:pt x="1554088" y="-26612"/>
                    <a:pt x="1595358" y="13126"/>
                    <a:pt x="1892466" y="0"/>
                  </a:cubicBezTo>
                  <a:cubicBezTo>
                    <a:pt x="2189574" y="-13126"/>
                    <a:pt x="2664710" y="1431"/>
                    <a:pt x="2961571" y="0"/>
                  </a:cubicBezTo>
                  <a:cubicBezTo>
                    <a:pt x="2989782" y="-2755"/>
                    <a:pt x="3039713" y="30682"/>
                    <a:pt x="3033669" y="72098"/>
                  </a:cubicBezTo>
                  <a:cubicBezTo>
                    <a:pt x="3037272" y="140277"/>
                    <a:pt x="3000609" y="282470"/>
                    <a:pt x="3033669" y="360483"/>
                  </a:cubicBezTo>
                  <a:cubicBezTo>
                    <a:pt x="3036268" y="404694"/>
                    <a:pt x="2998743" y="422924"/>
                    <a:pt x="2961571" y="432581"/>
                  </a:cubicBezTo>
                  <a:cubicBezTo>
                    <a:pt x="2725655" y="440567"/>
                    <a:pt x="2600196" y="413999"/>
                    <a:pt x="2412571" y="432581"/>
                  </a:cubicBezTo>
                  <a:cubicBezTo>
                    <a:pt x="2224946" y="451163"/>
                    <a:pt x="2155570" y="387323"/>
                    <a:pt x="1921361" y="432581"/>
                  </a:cubicBezTo>
                  <a:cubicBezTo>
                    <a:pt x="1687152" y="477839"/>
                    <a:pt x="1489085" y="426766"/>
                    <a:pt x="1314571" y="432581"/>
                  </a:cubicBezTo>
                  <a:cubicBezTo>
                    <a:pt x="1140057" y="438396"/>
                    <a:pt x="1005186" y="373453"/>
                    <a:pt x="794466" y="432581"/>
                  </a:cubicBezTo>
                  <a:cubicBezTo>
                    <a:pt x="583747" y="491709"/>
                    <a:pt x="397073" y="407356"/>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kern="0">
                <a:solidFill>
                  <a:prstClr val="white"/>
                </a:solidFill>
                <a:latin typeface="Calibri" panose="020F0502020204030204" pitchFamily="34" charset="0"/>
                <a:cs typeface="Calibri" panose="020F0502020204030204" pitchFamily="34" charset="0"/>
              </a:endParaRPr>
            </a:p>
          </p:txBody>
        </p:sp>
        <p:sp>
          <p:nvSpPr>
            <p:cNvPr id="3" name="Rectangle 2"/>
            <p:cNvSpPr/>
            <p:nvPr/>
          </p:nvSpPr>
          <p:spPr>
            <a:xfrm>
              <a:off x="1065592" y="177290"/>
              <a:ext cx="2880723" cy="507831"/>
            </a:xfrm>
            <a:prstGeom prst="rect">
              <a:avLst/>
            </a:prstGeom>
          </p:spPr>
          <p:txBody>
            <a:bodyPr wrap="square">
              <a:spAutoFit/>
            </a:bodyPr>
            <a:lstStyle/>
            <a:p>
              <a:pPr lvl="0" algn="ctr">
                <a:defRPr/>
              </a:pPr>
              <a:r>
                <a:rPr lang="en-US" sz="2700" b="1" dirty="0" err="1">
                  <a:solidFill>
                    <a:prstClr val="black"/>
                  </a:solidFill>
                  <a:latin typeface="Calibri" panose="020F0502020204030204" pitchFamily="34" charset="0"/>
                  <a:cs typeface="Calibri" panose="020F0502020204030204" pitchFamily="34" charset="0"/>
                  <a:sym typeface="Arial"/>
                </a:rPr>
                <a:t>Luyện</a:t>
              </a:r>
              <a:r>
                <a:rPr lang="en-US" sz="2700" b="1" dirty="0">
                  <a:solidFill>
                    <a:prstClr val="black"/>
                  </a:solidFill>
                  <a:latin typeface="Calibri" panose="020F0502020204030204" pitchFamily="34" charset="0"/>
                  <a:cs typeface="Calibri" panose="020F0502020204030204" pitchFamily="34" charset="0"/>
                  <a:sym typeface="Arial"/>
                </a:rPr>
                <a:t> </a:t>
              </a:r>
              <a:r>
                <a:rPr lang="en-US" sz="2700" b="1" dirty="0" err="1">
                  <a:solidFill>
                    <a:prstClr val="black"/>
                  </a:solidFill>
                  <a:latin typeface="Calibri" panose="020F0502020204030204" pitchFamily="34" charset="0"/>
                  <a:cs typeface="Calibri" panose="020F0502020204030204" pitchFamily="34" charset="0"/>
                  <a:sym typeface="Arial"/>
                </a:rPr>
                <a:t>đọc</a:t>
              </a:r>
              <a:r>
                <a:rPr lang="en-US" sz="2700" b="1" dirty="0">
                  <a:solidFill>
                    <a:prstClr val="black"/>
                  </a:solidFill>
                  <a:latin typeface="Calibri" panose="020F0502020204030204" pitchFamily="34" charset="0"/>
                  <a:cs typeface="Calibri" panose="020F0502020204030204" pitchFamily="34" charset="0"/>
                  <a:sym typeface="Arial"/>
                </a:rPr>
                <a:t> </a:t>
              </a:r>
              <a:r>
                <a:rPr lang="en-US" sz="2700" b="1" dirty="0" err="1">
                  <a:solidFill>
                    <a:prstClr val="black"/>
                  </a:solidFill>
                  <a:latin typeface="Calibri" panose="020F0502020204030204" pitchFamily="34" charset="0"/>
                  <a:cs typeface="Calibri" panose="020F0502020204030204" pitchFamily="34" charset="0"/>
                  <a:sym typeface="Arial"/>
                </a:rPr>
                <a:t>nhóm</a:t>
              </a:r>
              <a:endParaRPr lang="en-US" sz="2700" b="1" dirty="0">
                <a:solidFill>
                  <a:prstClr val="black"/>
                </a:solidFill>
                <a:latin typeface="Calibri" panose="020F0502020204030204" pitchFamily="34" charset="0"/>
                <a:cs typeface="Calibri" panose="020F0502020204030204" pitchFamily="34" charset="0"/>
                <a:sym typeface="Arial"/>
              </a:endParaRPr>
            </a:p>
          </p:txBody>
        </p:sp>
      </p:grpSp>
      <p:sp>
        <p:nvSpPr>
          <p:cNvPr id="4" name="Rectangle 3"/>
          <p:cNvSpPr/>
          <p:nvPr/>
        </p:nvSpPr>
        <p:spPr>
          <a:xfrm>
            <a:off x="186113" y="1369816"/>
            <a:ext cx="4199859" cy="1384995"/>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altLang="zh-CN" sz="2100" b="1" dirty="0" err="1">
                <a:solidFill>
                  <a:srgbClr val="FC291B"/>
                </a:solidFill>
                <a:latin typeface="Calibri" panose="020F0502020204030204" pitchFamily="34" charset="0"/>
                <a:cs typeface="Calibri" panose="020F0502020204030204" pitchFamily="34" charset="0"/>
              </a:rPr>
              <a:t>Yêu</a:t>
            </a:r>
            <a:r>
              <a:rPr lang="zh-CN" altLang="en-US" sz="2100" b="1" dirty="0">
                <a:solidFill>
                  <a:srgbClr val="FC291B"/>
                </a:solidFill>
                <a:latin typeface="Calibri" panose="020F0502020204030204" pitchFamily="34" charset="0"/>
                <a:cs typeface="Calibri" panose="020F0502020204030204" pitchFamily="34" charset="0"/>
              </a:rPr>
              <a:t> </a:t>
            </a:r>
            <a:r>
              <a:rPr lang="en-US" altLang="zh-CN" sz="2100" b="1" dirty="0" err="1">
                <a:solidFill>
                  <a:srgbClr val="FC291B"/>
                </a:solidFill>
                <a:latin typeface="Calibri" panose="020F0502020204030204" pitchFamily="34" charset="0"/>
                <a:cs typeface="Calibri" panose="020F0502020204030204" pitchFamily="34" charset="0"/>
              </a:rPr>
              <a:t>cầu</a:t>
            </a:r>
            <a:endParaRPr lang="zh-CN" altLang="en-US" sz="2100" b="1" dirty="0">
              <a:solidFill>
                <a:srgbClr val="FC291B"/>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Phân</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công</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đọc</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theo</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đoạn</a:t>
            </a:r>
            <a:endParaRPr lang="zh-CN" altLang="en-US" sz="21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Tất</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cả</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thành</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viên</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đều</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đọc</a:t>
            </a:r>
            <a:endParaRPr lang="zh-CN" altLang="en-US" sz="21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Giải</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nghĩa</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từ</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cùng</a:t>
            </a:r>
            <a:r>
              <a:rPr lang="zh-CN" altLang="en-US" sz="2100" dirty="0">
                <a:solidFill>
                  <a:srgbClr val="000000"/>
                </a:solidFill>
                <a:latin typeface="Calibri" panose="020F0502020204030204" pitchFamily="34" charset="0"/>
                <a:cs typeface="Calibri" panose="020F0502020204030204" pitchFamily="34" charset="0"/>
              </a:rPr>
              <a:t> </a:t>
            </a:r>
            <a:r>
              <a:rPr lang="en-US" altLang="zh-CN" sz="2100" dirty="0" err="1">
                <a:solidFill>
                  <a:srgbClr val="000000"/>
                </a:solidFill>
                <a:latin typeface="Calibri" panose="020F0502020204030204" pitchFamily="34" charset="0"/>
                <a:cs typeface="Calibri" panose="020F0502020204030204" pitchFamily="34" charset="0"/>
              </a:rPr>
              <a:t>nhau</a:t>
            </a:r>
            <a:endParaRPr lang="zh-CN" altLang="en-US" sz="2100" dirty="0">
              <a:solidFill>
                <a:srgbClr val="000000"/>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600506" y="177290"/>
            <a:ext cx="461143" cy="514764"/>
          </a:xfrm>
          <a:prstGeom prst="rect">
            <a:avLst/>
          </a:prstGeom>
        </p:spPr>
      </p:pic>
      <p:grpSp>
        <p:nvGrpSpPr>
          <p:cNvPr id="13" name="Group 12"/>
          <p:cNvGrpSpPr/>
          <p:nvPr/>
        </p:nvGrpSpPr>
        <p:grpSpPr>
          <a:xfrm rot="260226">
            <a:off x="1891594" y="3330391"/>
            <a:ext cx="3128301" cy="1236688"/>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4586144" y="1277303"/>
            <a:ext cx="4332423" cy="1800782"/>
          </a:xfrm>
          <a:prstGeom prst="rect">
            <a:avLst/>
          </a:prstGeom>
        </p:spPr>
      </p:pic>
    </p:spTree>
    <p:extLst>
      <p:ext uri="{BB962C8B-B14F-4D97-AF65-F5344CB8AC3E}">
        <p14:creationId xmlns:p14="http://schemas.microsoft.com/office/powerpoint/2010/main" val="328783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0712"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2351488" y="689570"/>
            <a:ext cx="576282" cy="45716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2205644" y="579509"/>
            <a:ext cx="576625" cy="457225"/>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13" name="TextBox 12">
            <a:extLst>
              <a:ext uri="{FF2B5EF4-FFF2-40B4-BE49-F238E27FC236}">
                <a16:creationId xmlns:a16="http://schemas.microsoft.com/office/drawing/2014/main" xmlns="" id="{1DE6FDD7-2A0F-4582-A5F8-BC9293046D27}"/>
              </a:ext>
            </a:extLst>
          </p:cNvPr>
          <p:cNvSpPr txBox="1"/>
          <p:nvPr/>
        </p:nvSpPr>
        <p:spPr>
          <a:xfrm>
            <a:off x="3921711" y="1495305"/>
            <a:ext cx="4936042" cy="1021556"/>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algn="ctr"/>
            <a:r>
              <a:rPr lang="en-US" sz="2700">
                <a:solidFill>
                  <a:srgbClr val="000000"/>
                </a:solidFill>
                <a:latin typeface="Arial" panose="020B0604020202020204" pitchFamily="34" charset="0"/>
              </a:rPr>
              <a:t>Trong bài “</a:t>
            </a:r>
            <a:r>
              <a:rPr lang="vi-VN" sz="2700">
                <a:solidFill>
                  <a:srgbClr val="000000"/>
                </a:solidFill>
                <a:latin typeface="Arial" panose="020B0604020202020204" pitchFamily="34" charset="0"/>
              </a:rPr>
              <a:t>Bà tôi</a:t>
            </a:r>
            <a:r>
              <a:rPr lang="en-US" sz="2700">
                <a:solidFill>
                  <a:srgbClr val="000000"/>
                </a:solidFill>
                <a:latin typeface="Arial" panose="020B0604020202020204" pitchFamily="34" charset="0"/>
              </a:rPr>
              <a:t>” có </a:t>
            </a:r>
          </a:p>
          <a:p>
            <a:pPr algn="ctr"/>
            <a:r>
              <a:rPr lang="pt-BR" sz="2700" b="1">
                <a:solidFill>
                  <a:srgbClr val="000000"/>
                </a:solidFill>
                <a:latin typeface="Arial" panose="020B0604020202020204" pitchFamily="34" charset="0"/>
              </a:rPr>
              <a:t>từ nào em chưa hiểu nghĩa</a:t>
            </a:r>
            <a:r>
              <a:rPr lang="pt-BR" sz="2700">
                <a:solidFill>
                  <a:srgbClr val="000000"/>
                </a:solidFill>
                <a:latin typeface="Arial" panose="020B0604020202020204" pitchFamily="34" charset="0"/>
              </a:rPr>
              <a:t>?</a:t>
            </a:r>
          </a:p>
        </p:txBody>
      </p:sp>
      <p:grpSp>
        <p:nvGrpSpPr>
          <p:cNvPr id="14" name="Group 13">
            <a:extLst>
              <a:ext uri="{FF2B5EF4-FFF2-40B4-BE49-F238E27FC236}">
                <a16:creationId xmlns:a16="http://schemas.microsoft.com/office/drawing/2014/main" xmlns="" id="{E624E7FC-9D0D-4EA4-86A1-B90F68B61C88}"/>
              </a:ext>
            </a:extLst>
          </p:cNvPr>
          <p:cNvGrpSpPr/>
          <p:nvPr/>
        </p:nvGrpSpPr>
        <p:grpSpPr>
          <a:xfrm>
            <a:off x="4242721" y="475826"/>
            <a:ext cx="2813901" cy="664590"/>
            <a:chOff x="7876269" y="104148"/>
            <a:chExt cx="3751868" cy="886120"/>
          </a:xfrm>
        </p:grpSpPr>
        <p:sp>
          <p:nvSpPr>
            <p:cNvPr id="15" name="Rectangle: Rounded Corners 43">
              <a:extLst>
                <a:ext uri="{FF2B5EF4-FFF2-40B4-BE49-F238E27FC236}">
                  <a16:creationId xmlns:a16="http://schemas.microsoft.com/office/drawing/2014/main" xmlns="" id="{AE9339E8-B4B5-4D5D-9825-D9FA9F6F756E}"/>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6" name="Rectangle 15">
              <a:extLst>
                <a:ext uri="{FF2B5EF4-FFF2-40B4-BE49-F238E27FC236}">
                  <a16:creationId xmlns:a16="http://schemas.microsoft.com/office/drawing/2014/main" xmlns="" id="{F4B02AC9-9B0F-4FC2-B878-E19AE15A9BBD}"/>
                </a:ext>
              </a:extLst>
            </p:cNvPr>
            <p:cNvSpPr/>
            <p:nvPr/>
          </p:nvSpPr>
          <p:spPr>
            <a:xfrm>
              <a:off x="8103720" y="157503"/>
              <a:ext cx="3270555" cy="800219"/>
            </a:xfrm>
            <a:prstGeom prst="rect">
              <a:avLst/>
            </a:prstGeom>
          </p:spPr>
          <p:txBody>
            <a:bodyPr wrap="none">
              <a:spAutoFit/>
            </a:bodyPr>
            <a:lstStyle/>
            <a:p>
              <a:pPr algn="ctr">
                <a:defRPr/>
              </a:pPr>
              <a:r>
                <a:rPr lang="en-US" altLang="zh-CN" sz="33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3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3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3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3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3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27436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DA0E2A6-0856-44DB-8AB6-B044BB477286}"/>
              </a:ext>
            </a:extLst>
          </p:cNvPr>
          <p:cNvGrpSpPr/>
          <p:nvPr/>
        </p:nvGrpSpPr>
        <p:grpSpPr>
          <a:xfrm>
            <a:off x="851792" y="1205528"/>
            <a:ext cx="2460366" cy="1089241"/>
            <a:chOff x="6239376" y="567923"/>
            <a:chExt cx="2566175" cy="1085980"/>
          </a:xfrm>
        </p:grpSpPr>
        <p:sp>
          <p:nvSpPr>
            <p:cNvPr id="9" name="Freeform 34">
              <a:extLst>
                <a:ext uri="{FF2B5EF4-FFF2-40B4-BE49-F238E27FC236}">
                  <a16:creationId xmlns:a16="http://schemas.microsoft.com/office/drawing/2014/main" xmlns=""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C59DE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xmlns=""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C59DE3"/>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xmlns=""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xmlns=""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xmlns=""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xmlns=""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xmlns=""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xmlns=""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xmlns=""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xmlns=""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xmlns=""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xmlns=""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xmlns="" id="{7FCE5289-2EDA-4509-9CE6-66005F023BD8}"/>
              </a:ext>
            </a:extLst>
          </p:cNvPr>
          <p:cNvSpPr/>
          <p:nvPr/>
        </p:nvSpPr>
        <p:spPr>
          <a:xfrm>
            <a:off x="1601051" y="1675425"/>
            <a:ext cx="926857" cy="584775"/>
          </a:xfrm>
          <a:prstGeom prst="rect">
            <a:avLst/>
          </a:prstGeom>
        </p:spPr>
        <p:txBody>
          <a:bodyPr wrap="none">
            <a:spAutoFit/>
          </a:bodyPr>
          <a:lstStyle/>
          <a:p>
            <a:pPr lvl="0" algn="ctr">
              <a:defRPr/>
            </a:pPr>
            <a:r>
              <a:rPr lang="vi-VN" sz="3200" b="1" kern="0">
                <a:solidFill>
                  <a:srgbClr val="7030A0"/>
                </a:solidFill>
                <a:latin typeface="Calibri" panose="020F0502020204030204" pitchFamily="34" charset="0"/>
                <a:cs typeface="Calibri" panose="020F0502020204030204" pitchFamily="34" charset="0"/>
                <a:sym typeface="Arial"/>
              </a:rPr>
              <a:t>Xõa</a:t>
            </a:r>
            <a:r>
              <a:rPr lang="vi-VN" sz="3200" b="1" kern="0">
                <a:solidFill>
                  <a:schemeClr val="accent5"/>
                </a:solidFill>
                <a:latin typeface="Calibri" panose="020F0502020204030204" pitchFamily="34" charset="0"/>
                <a:cs typeface="Calibri" panose="020F0502020204030204" pitchFamily="34" charset="0"/>
                <a:sym typeface="Arial"/>
              </a:rPr>
              <a:t> </a:t>
            </a:r>
            <a:endParaRPr lang="en-US" sz="3200" b="1" kern="0" dirty="0">
              <a:solidFill>
                <a:schemeClr val="accent5"/>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xmlns="" id="{5B442047-4B23-4709-83BE-392F430B7C49}"/>
              </a:ext>
            </a:extLst>
          </p:cNvPr>
          <p:cNvGrpSpPr/>
          <p:nvPr/>
        </p:nvGrpSpPr>
        <p:grpSpPr>
          <a:xfrm flipH="1">
            <a:off x="6754077" y="3301165"/>
            <a:ext cx="2238190" cy="841946"/>
            <a:chOff x="6292142" y="3416840"/>
            <a:chExt cx="2709695" cy="1162340"/>
          </a:xfrm>
        </p:grpSpPr>
        <p:sp>
          <p:nvSpPr>
            <p:cNvPr id="29" name="Freeform 34">
              <a:extLst>
                <a:ext uri="{FF2B5EF4-FFF2-40B4-BE49-F238E27FC236}">
                  <a16:creationId xmlns:a16="http://schemas.microsoft.com/office/drawing/2014/main" xmlns="" id="{E6C915B9-6332-4393-98BD-9A4AEA70DA7F}"/>
                </a:ext>
              </a:extLst>
            </p:cNvPr>
            <p:cNvSpPr>
              <a:spLocks noEditPoints="1"/>
            </p:cNvSpPr>
            <p:nvPr/>
          </p:nvSpPr>
          <p:spPr bwMode="auto">
            <a:xfrm>
              <a:off x="8311530" y="4090730"/>
              <a:ext cx="690307" cy="48845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8808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xmlns="" id="{6D53B12A-90FB-4662-B801-125FD2030A21}"/>
                </a:ext>
              </a:extLst>
            </p:cNvPr>
            <p:cNvSpPr/>
            <p:nvPr/>
          </p:nvSpPr>
          <p:spPr>
            <a:xfrm>
              <a:off x="6361345" y="4255820"/>
              <a:ext cx="1908934" cy="24895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88087"/>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xmlns=""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xmlns=""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xmlns=""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xmlns=""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xmlns=""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xmlns=""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xmlns=""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xmlns=""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xmlns=""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xmlns=""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xmlns="" id="{3E5F8C54-D266-4A4F-9E5F-3D75A2A2D3B5}"/>
              </a:ext>
            </a:extLst>
          </p:cNvPr>
          <p:cNvSpPr/>
          <p:nvPr/>
        </p:nvSpPr>
        <p:spPr>
          <a:xfrm>
            <a:off x="7566602" y="3563209"/>
            <a:ext cx="779381" cy="584775"/>
          </a:xfrm>
          <a:prstGeom prst="rect">
            <a:avLst/>
          </a:prstGeom>
        </p:spPr>
        <p:txBody>
          <a:bodyPr wrap="none">
            <a:spAutoFit/>
          </a:bodyPr>
          <a:lstStyle/>
          <a:p>
            <a:pPr lvl="0" algn="ctr">
              <a:defRPr/>
            </a:pPr>
            <a:r>
              <a:rPr lang="vi-VN" sz="3200" b="1" kern="0">
                <a:solidFill>
                  <a:srgbClr val="FD4739"/>
                </a:solidFill>
                <a:latin typeface="Calibri" panose="020F0502020204030204" pitchFamily="34" charset="0"/>
                <a:cs typeface="Calibri" panose="020F0502020204030204" pitchFamily="34" charset="0"/>
                <a:sym typeface="Arial"/>
              </a:rPr>
              <a:t>Lùa</a:t>
            </a:r>
            <a:endParaRPr lang="en-US" sz="3200" b="1" kern="0" dirty="0">
              <a:solidFill>
                <a:srgbClr val="FD4739"/>
              </a:solidFill>
              <a:latin typeface="Calibri" panose="020F0502020204030204" pitchFamily="34" charset="0"/>
              <a:cs typeface="Calibri" panose="020F0502020204030204" pitchFamily="34" charset="0"/>
              <a:sym typeface="Arial"/>
            </a:endParaRPr>
          </a:p>
        </p:txBody>
      </p:sp>
      <p:sp>
        <p:nvSpPr>
          <p:cNvPr id="42" name="Rounded Rectangle 31">
            <a:extLst>
              <a:ext uri="{FF2B5EF4-FFF2-40B4-BE49-F238E27FC236}">
                <a16:creationId xmlns:a16="http://schemas.microsoft.com/office/drawing/2014/main" xmlns="" id="{C95812B9-687D-4DEC-AE2B-01AAEBFE5E55}"/>
              </a:ext>
            </a:extLst>
          </p:cNvPr>
          <p:cNvSpPr/>
          <p:nvPr/>
        </p:nvSpPr>
        <p:spPr>
          <a:xfrm>
            <a:off x="2512540" y="3409858"/>
            <a:ext cx="3985025" cy="919401"/>
          </a:xfrm>
          <a:prstGeom prst="roundRect">
            <a:avLst/>
          </a:prstGeom>
          <a:solidFill>
            <a:srgbClr val="F9DFE1"/>
          </a:solidFill>
          <a:ln>
            <a:noFill/>
          </a:ln>
          <a:effectLst>
            <a:glow rad="101600">
              <a:srgbClr val="F9DFE1"/>
            </a:glow>
          </a:effectLst>
        </p:spPr>
        <p:txBody>
          <a:bodyPr wrap="square">
            <a:spAutoFit/>
          </a:bodyPr>
          <a:lstStyle/>
          <a:p>
            <a:pPr algn="ctr"/>
            <a:r>
              <a:rPr lang="vi-VN" sz="2400">
                <a:solidFill>
                  <a:srgbClr val="000000"/>
                </a:solidFill>
              </a:rPr>
              <a:t>Luồn vào hay luồn qua nơi có chỗ trống hẹp</a:t>
            </a:r>
          </a:p>
        </p:txBody>
      </p:sp>
      <p:sp>
        <p:nvSpPr>
          <p:cNvPr id="43" name="Rounded Rectangle 32">
            <a:extLst>
              <a:ext uri="{FF2B5EF4-FFF2-40B4-BE49-F238E27FC236}">
                <a16:creationId xmlns:a16="http://schemas.microsoft.com/office/drawing/2014/main" xmlns="" id="{8FC72E61-6360-44BD-B3F7-54EB883B3324}"/>
              </a:ext>
            </a:extLst>
          </p:cNvPr>
          <p:cNvSpPr/>
          <p:nvPr/>
        </p:nvSpPr>
        <p:spPr>
          <a:xfrm>
            <a:off x="3450528" y="1720066"/>
            <a:ext cx="3014927" cy="510778"/>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ctr"/>
            <a:r>
              <a:rPr lang="vi-VN" sz="2400">
                <a:solidFill>
                  <a:srgbClr val="000000"/>
                </a:solidFill>
                <a:latin typeface="Arial" panose="020B0604020202020204" pitchFamily="34" charset="0"/>
              </a:rPr>
              <a:t>Buông tỏa xuống</a:t>
            </a:r>
            <a:endParaRPr lang="en-US" sz="2400" b="1">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xmlns=""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xmlns=""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xmlns=""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xmlns=""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pic>
        <p:nvPicPr>
          <p:cNvPr id="49" name="Picture 48" descr="A picture containing toy, doll&#10;&#10;Description automatically generated">
            <a:extLst>
              <a:ext uri="{FF2B5EF4-FFF2-40B4-BE49-F238E27FC236}">
                <a16:creationId xmlns:a16="http://schemas.microsoft.com/office/drawing/2014/main" xmlns="" id="{85FD4700-6879-415C-A414-5B0775DC4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723" y="672134"/>
            <a:ext cx="2606642" cy="2606642"/>
          </a:xfrm>
          <a:prstGeom prst="rect">
            <a:avLst/>
          </a:prstGeom>
        </p:spPr>
      </p:pic>
    </p:spTree>
    <p:extLst>
      <p:ext uri="{BB962C8B-B14F-4D97-AF65-F5344CB8AC3E}">
        <p14:creationId xmlns:p14="http://schemas.microsoft.com/office/powerpoint/2010/main" val="2416126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righ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DA0E2A6-0856-44DB-8AB6-B044BB477286}"/>
              </a:ext>
            </a:extLst>
          </p:cNvPr>
          <p:cNvGrpSpPr/>
          <p:nvPr/>
        </p:nvGrpSpPr>
        <p:grpSpPr>
          <a:xfrm>
            <a:off x="618429" y="1030163"/>
            <a:ext cx="2460366" cy="1089241"/>
            <a:chOff x="6239376" y="567923"/>
            <a:chExt cx="2566175" cy="1085980"/>
          </a:xfrm>
        </p:grpSpPr>
        <p:sp>
          <p:nvSpPr>
            <p:cNvPr id="9" name="Freeform 34">
              <a:extLst>
                <a:ext uri="{FF2B5EF4-FFF2-40B4-BE49-F238E27FC236}">
                  <a16:creationId xmlns:a16="http://schemas.microsoft.com/office/drawing/2014/main" xmlns=""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4">
                <a:lumMod val="60000"/>
                <a:lumOff val="40000"/>
              </a:schemeClr>
            </a:solidFill>
            <a:ln>
              <a:solidFill>
                <a:schemeClr val="accent4">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xmlns=""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accent4">
                  <a:lumMod val="60000"/>
                  <a:lumOff val="40000"/>
                </a:scheme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xmlns=""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xmlns=""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xmlns=""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xmlns=""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xmlns=""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xmlns=""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xmlns=""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xmlns=""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xmlns=""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xmlns=""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accent4">
                  <a:lumMod val="60000"/>
                  <a:lumOff val="40000"/>
                </a:schemeClr>
              </a:solidFill>
              <a:ln w="9525">
                <a:solidFill>
                  <a:schemeClr val="accent4">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xmlns="" id="{7FCE5289-2EDA-4509-9CE6-66005F023BD8}"/>
              </a:ext>
            </a:extLst>
          </p:cNvPr>
          <p:cNvSpPr/>
          <p:nvPr/>
        </p:nvSpPr>
        <p:spPr>
          <a:xfrm>
            <a:off x="1084382" y="1552585"/>
            <a:ext cx="1459054" cy="584775"/>
          </a:xfrm>
          <a:prstGeom prst="rect">
            <a:avLst/>
          </a:prstGeom>
        </p:spPr>
        <p:txBody>
          <a:bodyPr wrap="none">
            <a:spAutoFit/>
          </a:bodyPr>
          <a:lstStyle/>
          <a:p>
            <a:pPr lvl="0" algn="ctr">
              <a:defRPr/>
            </a:pPr>
            <a:r>
              <a:rPr lang="vi-VN" sz="3200" b="1" kern="0">
                <a:solidFill>
                  <a:schemeClr val="accent6">
                    <a:lumMod val="75000"/>
                  </a:schemeClr>
                </a:solidFill>
                <a:latin typeface="Calibri" panose="020F0502020204030204" pitchFamily="34" charset="0"/>
                <a:cs typeface="Calibri" panose="020F0502020204030204" pitchFamily="34" charset="0"/>
                <a:sym typeface="Arial"/>
              </a:rPr>
              <a:t>Tóc sâu</a:t>
            </a:r>
            <a:endParaRPr lang="en-US" sz="3200" b="1" kern="0" dirty="0">
              <a:solidFill>
                <a:schemeClr val="accent6">
                  <a:lumMod val="75000"/>
                </a:schemeClr>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xmlns="" id="{5B442047-4B23-4709-83BE-392F430B7C49}"/>
              </a:ext>
            </a:extLst>
          </p:cNvPr>
          <p:cNvGrpSpPr/>
          <p:nvPr/>
        </p:nvGrpSpPr>
        <p:grpSpPr>
          <a:xfrm flipH="1">
            <a:off x="6396892" y="3667334"/>
            <a:ext cx="2631744" cy="835479"/>
            <a:chOff x="6292142" y="3416840"/>
            <a:chExt cx="3186156" cy="1153412"/>
          </a:xfrm>
        </p:grpSpPr>
        <p:sp>
          <p:nvSpPr>
            <p:cNvPr id="29" name="Freeform 34">
              <a:extLst>
                <a:ext uri="{FF2B5EF4-FFF2-40B4-BE49-F238E27FC236}">
                  <a16:creationId xmlns:a16="http://schemas.microsoft.com/office/drawing/2014/main" xmlns="" id="{E6C915B9-6332-4393-98BD-9A4AEA70DA7F}"/>
                </a:ext>
              </a:extLst>
            </p:cNvPr>
            <p:cNvSpPr>
              <a:spLocks noEditPoints="1"/>
            </p:cNvSpPr>
            <p:nvPr/>
          </p:nvSpPr>
          <p:spPr bwMode="auto">
            <a:xfrm>
              <a:off x="8787991" y="4081802"/>
              <a:ext cx="690307" cy="48845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8808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xmlns="" id="{6D53B12A-90FB-4662-B801-125FD2030A21}"/>
                </a:ext>
              </a:extLst>
            </p:cNvPr>
            <p:cNvSpPr/>
            <p:nvPr/>
          </p:nvSpPr>
          <p:spPr>
            <a:xfrm>
              <a:off x="6361346" y="4255820"/>
              <a:ext cx="2344228" cy="24895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88087"/>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xmlns=""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xmlns=""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xmlns=""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xmlns=""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xmlns=""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xmlns=""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xmlns=""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xmlns=""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xmlns=""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xmlns=""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xmlns="" id="{3E5F8C54-D266-4A4F-9E5F-3D75A2A2D3B5}"/>
              </a:ext>
            </a:extLst>
          </p:cNvPr>
          <p:cNvSpPr/>
          <p:nvPr/>
        </p:nvSpPr>
        <p:spPr>
          <a:xfrm>
            <a:off x="7070791" y="3915240"/>
            <a:ext cx="1382110" cy="584775"/>
          </a:xfrm>
          <a:prstGeom prst="rect">
            <a:avLst/>
          </a:prstGeom>
        </p:spPr>
        <p:txBody>
          <a:bodyPr wrap="none">
            <a:spAutoFit/>
          </a:bodyPr>
          <a:lstStyle/>
          <a:p>
            <a:pPr lvl="0" algn="ctr">
              <a:defRPr/>
            </a:pPr>
            <a:r>
              <a:rPr lang="vi-VN" sz="3200" b="1" kern="0">
                <a:solidFill>
                  <a:srgbClr val="FD4739"/>
                </a:solidFill>
                <a:latin typeface="Calibri" panose="020F0502020204030204" pitchFamily="34" charset="0"/>
                <a:cs typeface="Calibri" panose="020F0502020204030204" pitchFamily="34" charset="0"/>
                <a:sym typeface="Arial"/>
              </a:rPr>
              <a:t>Giản dị</a:t>
            </a:r>
            <a:endParaRPr lang="en-US" sz="3200" b="1" kern="0" dirty="0">
              <a:solidFill>
                <a:srgbClr val="FD4739"/>
              </a:solidFill>
              <a:latin typeface="Calibri" panose="020F0502020204030204" pitchFamily="34" charset="0"/>
              <a:cs typeface="Calibri" panose="020F0502020204030204" pitchFamily="34" charset="0"/>
              <a:sym typeface="Arial"/>
            </a:endParaRPr>
          </a:p>
        </p:txBody>
      </p:sp>
      <p:sp>
        <p:nvSpPr>
          <p:cNvPr id="42" name="Rounded Rectangle 31">
            <a:extLst>
              <a:ext uri="{FF2B5EF4-FFF2-40B4-BE49-F238E27FC236}">
                <a16:creationId xmlns:a16="http://schemas.microsoft.com/office/drawing/2014/main" xmlns="" id="{C95812B9-687D-4DEC-AE2B-01AAEBFE5E55}"/>
              </a:ext>
            </a:extLst>
          </p:cNvPr>
          <p:cNvSpPr/>
          <p:nvPr/>
        </p:nvSpPr>
        <p:spPr>
          <a:xfrm>
            <a:off x="1725210" y="3689302"/>
            <a:ext cx="4436010" cy="919401"/>
          </a:xfrm>
          <a:prstGeom prst="roundRect">
            <a:avLst/>
          </a:prstGeom>
          <a:solidFill>
            <a:srgbClr val="F9DFE1"/>
          </a:solidFill>
          <a:ln>
            <a:noFill/>
          </a:ln>
          <a:effectLst>
            <a:glow rad="101600">
              <a:srgbClr val="F9DFE1"/>
            </a:glow>
          </a:effectLst>
        </p:spPr>
        <p:txBody>
          <a:bodyPr wrap="square">
            <a:spAutoFit/>
          </a:bodyPr>
          <a:lstStyle/>
          <a:p>
            <a:pPr algn="ctr"/>
            <a:r>
              <a:rPr lang="vi-VN" sz="2400">
                <a:solidFill>
                  <a:srgbClr val="000000"/>
                </a:solidFill>
              </a:rPr>
              <a:t>Đơn giản một cách tự nhiên, trong phong cách sống.</a:t>
            </a:r>
          </a:p>
        </p:txBody>
      </p:sp>
      <p:sp>
        <p:nvSpPr>
          <p:cNvPr id="43" name="Rounded Rectangle 32">
            <a:extLst>
              <a:ext uri="{FF2B5EF4-FFF2-40B4-BE49-F238E27FC236}">
                <a16:creationId xmlns:a16="http://schemas.microsoft.com/office/drawing/2014/main" xmlns="" id="{8FC72E61-6360-44BD-B3F7-54EB883B3324}"/>
              </a:ext>
            </a:extLst>
          </p:cNvPr>
          <p:cNvSpPr/>
          <p:nvPr/>
        </p:nvSpPr>
        <p:spPr>
          <a:xfrm>
            <a:off x="3216960" y="1209478"/>
            <a:ext cx="4539654" cy="1328023"/>
          </a:xfrm>
          <a:prstGeom prst="roundRect">
            <a:avLst/>
          </a:prstGeom>
          <a:solidFill>
            <a:schemeClr val="accent3">
              <a:lumMod val="20000"/>
              <a:lumOff val="80000"/>
            </a:schemeClr>
          </a:solidFill>
          <a:ln w="25400">
            <a:solidFill>
              <a:schemeClr val="accent1">
                <a:lumMod val="20000"/>
                <a:lumOff val="80000"/>
              </a:schemeClr>
            </a:solidFill>
          </a:ln>
          <a:effectLst>
            <a:glow rad="101600">
              <a:schemeClr val="accent3">
                <a:lumMod val="20000"/>
                <a:lumOff val="80000"/>
                <a:alpha val="40000"/>
              </a:schemeClr>
            </a:glow>
            <a:outerShdw blurRad="50800" dist="50800" dir="5400000" algn="ctr" rotWithShape="0">
              <a:schemeClr val="accent2">
                <a:lumMod val="20000"/>
                <a:lumOff val="80000"/>
              </a:schemeClr>
            </a:outerShdw>
          </a:effectLst>
        </p:spPr>
        <p:txBody>
          <a:bodyPr wrap="square">
            <a:spAutoFit/>
          </a:bodyPr>
          <a:lstStyle/>
          <a:p>
            <a:pPr algn="ctr"/>
            <a:r>
              <a:rPr lang="vi-VN" sz="2400">
                <a:solidFill>
                  <a:srgbClr val="000000"/>
                </a:solidFill>
                <a:latin typeface="Arial" panose="020B0604020202020204" pitchFamily="34" charset="0"/>
              </a:rPr>
              <a:t>Tóc trắng hoặc nửa đen, nửa trắng, mọc lẻ tẻ trên đầu, cứng và gây ngứa.</a:t>
            </a:r>
            <a:endParaRPr lang="en-US" sz="2400" b="1">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xmlns=""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xmlns=""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xmlns=""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xmlns=""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pic>
        <p:nvPicPr>
          <p:cNvPr id="3" name="Picture 2" descr="A picture containing toy, doll&#10;&#10;Description automatically generated">
            <a:extLst>
              <a:ext uri="{FF2B5EF4-FFF2-40B4-BE49-F238E27FC236}">
                <a16:creationId xmlns:a16="http://schemas.microsoft.com/office/drawing/2014/main" xmlns="" id="{8B7970E4-90C8-4D15-BBE0-3F3593BB1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158" y="753084"/>
            <a:ext cx="2354517" cy="2354517"/>
          </a:xfrm>
          <a:prstGeom prst="rect">
            <a:avLst/>
          </a:prstGeom>
        </p:spPr>
      </p:pic>
    </p:spTree>
    <p:extLst>
      <p:ext uri="{BB962C8B-B14F-4D97-AF65-F5344CB8AC3E}">
        <p14:creationId xmlns:p14="http://schemas.microsoft.com/office/powerpoint/2010/main" val="232708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righ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randombar(horizontal)">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DA0E2A6-0856-44DB-8AB6-B044BB477286}"/>
              </a:ext>
            </a:extLst>
          </p:cNvPr>
          <p:cNvGrpSpPr/>
          <p:nvPr/>
        </p:nvGrpSpPr>
        <p:grpSpPr>
          <a:xfrm flipH="1">
            <a:off x="5897217" y="1227419"/>
            <a:ext cx="2984882" cy="1081919"/>
            <a:chOff x="6239376" y="567923"/>
            <a:chExt cx="2566175" cy="1085980"/>
          </a:xfrm>
        </p:grpSpPr>
        <p:sp>
          <p:nvSpPr>
            <p:cNvPr id="9" name="Freeform 34">
              <a:extLst>
                <a:ext uri="{FF2B5EF4-FFF2-40B4-BE49-F238E27FC236}">
                  <a16:creationId xmlns:a16="http://schemas.microsoft.com/office/drawing/2014/main" xmlns=""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5">
                <a:lumMod val="60000"/>
                <a:lumOff val="40000"/>
              </a:schemeClr>
            </a:solidFill>
            <a:ln>
              <a:solidFill>
                <a:schemeClr val="accent5">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xmlns="" id="{2DE20F46-5DD2-45F3-8276-78E2288FADEA}"/>
                </a:ext>
              </a:extLst>
            </p:cNvPr>
            <p:cNvSpPr/>
            <p:nvPr/>
          </p:nvSpPr>
          <p:spPr>
            <a:xfrm>
              <a:off x="6381476" y="1298808"/>
              <a:ext cx="1750650"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accent5">
                  <a:lumMod val="60000"/>
                  <a:lumOff val="40000"/>
                </a:scheme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xmlns=""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xmlns=""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xmlns=""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xmlns=""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xmlns=""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xmlns=""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xmlns=""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xmlns=""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xmlns=""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xmlns=""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accent5">
                  <a:lumMod val="60000"/>
                  <a:lumOff val="40000"/>
                </a:schemeClr>
              </a:solidFill>
              <a:ln w="9525">
                <a:solidFill>
                  <a:schemeClr val="accent5">
                    <a:lumMod val="60000"/>
                    <a:lumOff val="40000"/>
                  </a:schemeClr>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xmlns="" id="{7FCE5289-2EDA-4509-9CE6-66005F023BD8}"/>
              </a:ext>
            </a:extLst>
          </p:cNvPr>
          <p:cNvSpPr/>
          <p:nvPr/>
        </p:nvSpPr>
        <p:spPr>
          <a:xfrm flipH="1">
            <a:off x="6568139" y="1744209"/>
            <a:ext cx="1827949" cy="584775"/>
          </a:xfrm>
          <a:prstGeom prst="rect">
            <a:avLst/>
          </a:prstGeom>
        </p:spPr>
        <p:txBody>
          <a:bodyPr wrap="square">
            <a:spAutoFit/>
          </a:bodyPr>
          <a:lstStyle/>
          <a:p>
            <a:pPr lvl="0" algn="ctr">
              <a:defRPr/>
            </a:pPr>
            <a:r>
              <a:rPr lang="vi-VN" sz="3200" b="1" kern="0">
                <a:solidFill>
                  <a:schemeClr val="accent5">
                    <a:lumMod val="75000"/>
                  </a:schemeClr>
                </a:solidFill>
                <a:latin typeface="Calibri" panose="020F0502020204030204" pitchFamily="34" charset="0"/>
                <a:cs typeface="Calibri" panose="020F0502020204030204" pitchFamily="34" charset="0"/>
                <a:sym typeface="Arial"/>
              </a:rPr>
              <a:t>Âu yếm</a:t>
            </a:r>
            <a:endParaRPr lang="en-US" sz="3200" b="1" kern="0" dirty="0">
              <a:solidFill>
                <a:schemeClr val="accent5">
                  <a:lumMod val="75000"/>
                </a:schemeClr>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xmlns="" id="{5B442047-4B23-4709-83BE-392F430B7C49}"/>
              </a:ext>
            </a:extLst>
          </p:cNvPr>
          <p:cNvGrpSpPr/>
          <p:nvPr/>
        </p:nvGrpSpPr>
        <p:grpSpPr>
          <a:xfrm flipH="1">
            <a:off x="5350358" y="3418867"/>
            <a:ext cx="3531741" cy="1055353"/>
            <a:chOff x="6292142" y="3416840"/>
            <a:chExt cx="3685154" cy="1087932"/>
          </a:xfrm>
        </p:grpSpPr>
        <p:sp>
          <p:nvSpPr>
            <p:cNvPr id="29" name="Freeform 34">
              <a:extLst>
                <a:ext uri="{FF2B5EF4-FFF2-40B4-BE49-F238E27FC236}">
                  <a16:creationId xmlns:a16="http://schemas.microsoft.com/office/drawing/2014/main" xmlns="" id="{E6C915B9-6332-4393-98BD-9A4AEA70DA7F}"/>
                </a:ext>
              </a:extLst>
            </p:cNvPr>
            <p:cNvSpPr>
              <a:spLocks noEditPoints="1"/>
            </p:cNvSpPr>
            <p:nvPr/>
          </p:nvSpPr>
          <p:spPr bwMode="auto">
            <a:xfrm>
              <a:off x="9286988" y="4016321"/>
              <a:ext cx="690308" cy="48845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C59DE3"/>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xmlns="" id="{6D53B12A-90FB-4662-B801-125FD2030A21}"/>
                </a:ext>
              </a:extLst>
            </p:cNvPr>
            <p:cNvSpPr/>
            <p:nvPr/>
          </p:nvSpPr>
          <p:spPr>
            <a:xfrm>
              <a:off x="6361347" y="4119071"/>
              <a:ext cx="2925642" cy="385701"/>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C59DE3"/>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xmlns=""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xmlns=""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xmlns=""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xmlns=""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xmlns=""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xmlns=""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xmlns=""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xmlns=""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xmlns=""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xmlns=""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C59DE3"/>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xmlns="" id="{3E5F8C54-D266-4A4F-9E5F-3D75A2A2D3B5}"/>
              </a:ext>
            </a:extLst>
          </p:cNvPr>
          <p:cNvSpPr/>
          <p:nvPr/>
        </p:nvSpPr>
        <p:spPr>
          <a:xfrm>
            <a:off x="6034805" y="3916503"/>
            <a:ext cx="2321469" cy="584775"/>
          </a:xfrm>
          <a:prstGeom prst="rect">
            <a:avLst/>
          </a:prstGeom>
        </p:spPr>
        <p:txBody>
          <a:bodyPr wrap="none">
            <a:spAutoFit/>
          </a:bodyPr>
          <a:lstStyle/>
          <a:p>
            <a:pPr lvl="0" algn="ctr">
              <a:defRPr/>
            </a:pPr>
            <a:r>
              <a:rPr lang="vi-VN" sz="3200" b="1" kern="0">
                <a:solidFill>
                  <a:srgbClr val="7030A0"/>
                </a:solidFill>
                <a:latin typeface="Calibri" panose="020F0502020204030204" pitchFamily="34" charset="0"/>
                <a:cs typeface="Calibri" panose="020F0502020204030204" pitchFamily="34" charset="0"/>
                <a:sym typeface="Arial"/>
              </a:rPr>
              <a:t>Thấp thoáng</a:t>
            </a:r>
            <a:endParaRPr lang="en-US" sz="3200" b="1" kern="0" dirty="0">
              <a:solidFill>
                <a:srgbClr val="7030A0"/>
              </a:solidFill>
              <a:latin typeface="Calibri" panose="020F0502020204030204" pitchFamily="34" charset="0"/>
              <a:cs typeface="Calibri" panose="020F0502020204030204" pitchFamily="34" charset="0"/>
              <a:sym typeface="Arial"/>
            </a:endParaRPr>
          </a:p>
        </p:txBody>
      </p:sp>
      <p:sp>
        <p:nvSpPr>
          <p:cNvPr id="42" name="Rounded Rectangle 31">
            <a:extLst>
              <a:ext uri="{FF2B5EF4-FFF2-40B4-BE49-F238E27FC236}">
                <a16:creationId xmlns:a16="http://schemas.microsoft.com/office/drawing/2014/main" xmlns="" id="{C95812B9-687D-4DEC-AE2B-01AAEBFE5E55}"/>
              </a:ext>
            </a:extLst>
          </p:cNvPr>
          <p:cNvSpPr/>
          <p:nvPr/>
        </p:nvSpPr>
        <p:spPr>
          <a:xfrm>
            <a:off x="1733442" y="3686021"/>
            <a:ext cx="3551171" cy="919401"/>
          </a:xfrm>
          <a:prstGeom prst="roundRect">
            <a:avLst/>
          </a:prstGeom>
          <a:solidFill>
            <a:srgbClr val="E6D5F3"/>
          </a:solidFill>
          <a:ln>
            <a:noFill/>
          </a:ln>
          <a:effectLst>
            <a:glow rad="101600">
              <a:srgbClr val="E6D5F3"/>
            </a:glow>
          </a:effectLst>
        </p:spPr>
        <p:txBody>
          <a:bodyPr wrap="square">
            <a:spAutoFit/>
          </a:bodyPr>
          <a:lstStyle/>
          <a:p>
            <a:pPr algn="ctr"/>
            <a:r>
              <a:rPr lang="vi-VN" sz="2400">
                <a:solidFill>
                  <a:srgbClr val="000000"/>
                </a:solidFill>
              </a:rPr>
              <a:t>Thoáng hiện rồi lại mất, lúc rõ lúc không</a:t>
            </a:r>
          </a:p>
        </p:txBody>
      </p:sp>
      <p:sp>
        <p:nvSpPr>
          <p:cNvPr id="43" name="Rounded Rectangle 32">
            <a:extLst>
              <a:ext uri="{FF2B5EF4-FFF2-40B4-BE49-F238E27FC236}">
                <a16:creationId xmlns:a16="http://schemas.microsoft.com/office/drawing/2014/main" xmlns="" id="{8FC72E61-6360-44BD-B3F7-54EB883B3324}"/>
              </a:ext>
            </a:extLst>
          </p:cNvPr>
          <p:cNvSpPr/>
          <p:nvPr/>
        </p:nvSpPr>
        <p:spPr>
          <a:xfrm>
            <a:off x="737998" y="1424156"/>
            <a:ext cx="4985029" cy="919401"/>
          </a:xfrm>
          <a:prstGeom prst="roundRect">
            <a:avLst/>
          </a:prstGeom>
          <a:solidFill>
            <a:schemeClr val="accent5">
              <a:lumMod val="20000"/>
              <a:lumOff val="80000"/>
            </a:schemeClr>
          </a:solidFill>
          <a:ln w="25400">
            <a:noFill/>
          </a:ln>
          <a:effectLst>
            <a:glow rad="101600">
              <a:schemeClr val="accent5">
                <a:lumMod val="20000"/>
                <a:lumOff val="80000"/>
                <a:alpha val="40000"/>
              </a:schemeClr>
            </a:glow>
            <a:outerShdw blurRad="50800" dist="50800" dir="5400000" algn="ctr" rotWithShape="0">
              <a:schemeClr val="accent2">
                <a:lumMod val="20000"/>
                <a:lumOff val="80000"/>
              </a:schemeClr>
            </a:outerShdw>
          </a:effectLst>
        </p:spPr>
        <p:txBody>
          <a:bodyPr wrap="square">
            <a:spAutoFit/>
          </a:bodyPr>
          <a:lstStyle/>
          <a:p>
            <a:pPr algn="ctr"/>
            <a:r>
              <a:rPr lang="vi-VN" sz="2400">
                <a:solidFill>
                  <a:srgbClr val="000000"/>
                </a:solidFill>
                <a:latin typeface="Arial" panose="020B0604020202020204" pitchFamily="34" charset="0"/>
              </a:rPr>
              <a:t>Biểu lộ tình thương yêu, trìu mến bằng dáng điệu, cử chỉ, giọng nói</a:t>
            </a:r>
            <a:endParaRPr lang="en-US" sz="2400" b="1">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xmlns=""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xmlns=""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xmlns=""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xmlns=""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83060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right)">
                                      <p:cBhvr>
                                        <p:cTn id="20" dur="500"/>
                                        <p:tgtEl>
                                          <p:spTgt spid="2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righ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randombar(horizontal)">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E864A4BF-F498-4D6A-AFB3-62574099A9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85"/>
          <a:stretch/>
        </p:blipFill>
        <p:spPr>
          <a:xfrm>
            <a:off x="6949669" y="2700046"/>
            <a:ext cx="2194331" cy="244345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xmlns="" id="{736DE688-4D0B-4C11-B606-183461DB6A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549"/>
          <a:stretch/>
        </p:blipFill>
        <p:spPr>
          <a:xfrm>
            <a:off x="7520263" y="991854"/>
            <a:ext cx="1630750" cy="1933144"/>
          </a:xfrm>
          <a:prstGeom prst="rect">
            <a:avLst/>
          </a:prstGeom>
        </p:spPr>
      </p:pic>
      <p:grpSp>
        <p:nvGrpSpPr>
          <p:cNvPr id="8" name="Group 7">
            <a:extLst>
              <a:ext uri="{FF2B5EF4-FFF2-40B4-BE49-F238E27FC236}">
                <a16:creationId xmlns:a16="http://schemas.microsoft.com/office/drawing/2014/main" xmlns="" id="{DDA0E2A6-0856-44DB-8AB6-B044BB477286}"/>
              </a:ext>
            </a:extLst>
          </p:cNvPr>
          <p:cNvGrpSpPr/>
          <p:nvPr/>
        </p:nvGrpSpPr>
        <p:grpSpPr>
          <a:xfrm>
            <a:off x="223720" y="1211401"/>
            <a:ext cx="3207930" cy="1112763"/>
            <a:chOff x="6239376" y="567923"/>
            <a:chExt cx="3344413" cy="1109432"/>
          </a:xfrm>
        </p:grpSpPr>
        <p:sp>
          <p:nvSpPr>
            <p:cNvPr id="9" name="Freeform 34">
              <a:extLst>
                <a:ext uri="{FF2B5EF4-FFF2-40B4-BE49-F238E27FC236}">
                  <a16:creationId xmlns:a16="http://schemas.microsoft.com/office/drawing/2014/main" xmlns="" id="{B0ED3A53-E2D4-4092-9C20-E93A87BC8A71}"/>
                </a:ext>
              </a:extLst>
            </p:cNvPr>
            <p:cNvSpPr>
              <a:spLocks noEditPoints="1"/>
            </p:cNvSpPr>
            <p:nvPr/>
          </p:nvSpPr>
          <p:spPr bwMode="auto">
            <a:xfrm>
              <a:off x="9119449" y="1404735"/>
              <a:ext cx="464340" cy="272620"/>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AB01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任意多边形 18">
              <a:extLst>
                <a:ext uri="{FF2B5EF4-FFF2-40B4-BE49-F238E27FC236}">
                  <a16:creationId xmlns:a16="http://schemas.microsoft.com/office/drawing/2014/main" xmlns="" id="{2DE20F46-5DD2-45F3-8276-78E2288FADEA}"/>
                </a:ext>
              </a:extLst>
            </p:cNvPr>
            <p:cNvSpPr/>
            <p:nvPr/>
          </p:nvSpPr>
          <p:spPr>
            <a:xfrm>
              <a:off x="6341295" y="1339502"/>
              <a:ext cx="2763748"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AB01D"/>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1" name="Group 4">
              <a:extLst>
                <a:ext uri="{FF2B5EF4-FFF2-40B4-BE49-F238E27FC236}">
                  <a16:creationId xmlns:a16="http://schemas.microsoft.com/office/drawing/2014/main" xmlns=""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12" name="Freeform 5">
                <a:extLst>
                  <a:ext uri="{FF2B5EF4-FFF2-40B4-BE49-F238E27FC236}">
                    <a16:creationId xmlns:a16="http://schemas.microsoft.com/office/drawing/2014/main" xmlns=""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6">
                <a:extLst>
                  <a:ext uri="{FF2B5EF4-FFF2-40B4-BE49-F238E27FC236}">
                    <a16:creationId xmlns:a16="http://schemas.microsoft.com/office/drawing/2014/main" xmlns=""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7">
                <a:extLst>
                  <a:ext uri="{FF2B5EF4-FFF2-40B4-BE49-F238E27FC236}">
                    <a16:creationId xmlns:a16="http://schemas.microsoft.com/office/drawing/2014/main" xmlns=""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8">
                <a:extLst>
                  <a:ext uri="{FF2B5EF4-FFF2-40B4-BE49-F238E27FC236}">
                    <a16:creationId xmlns:a16="http://schemas.microsoft.com/office/drawing/2014/main" xmlns=""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9">
                <a:extLst>
                  <a:ext uri="{FF2B5EF4-FFF2-40B4-BE49-F238E27FC236}">
                    <a16:creationId xmlns:a16="http://schemas.microsoft.com/office/drawing/2014/main" xmlns=""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0">
                <a:extLst>
                  <a:ext uri="{FF2B5EF4-FFF2-40B4-BE49-F238E27FC236}">
                    <a16:creationId xmlns:a16="http://schemas.microsoft.com/office/drawing/2014/main" xmlns=""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11">
                <a:extLst>
                  <a:ext uri="{FF2B5EF4-FFF2-40B4-BE49-F238E27FC236}">
                    <a16:creationId xmlns:a16="http://schemas.microsoft.com/office/drawing/2014/main" xmlns=""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12">
                <a:extLst>
                  <a:ext uri="{FF2B5EF4-FFF2-40B4-BE49-F238E27FC236}">
                    <a16:creationId xmlns:a16="http://schemas.microsoft.com/office/drawing/2014/main" xmlns=""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13">
                <a:extLst>
                  <a:ext uri="{FF2B5EF4-FFF2-40B4-BE49-F238E27FC236}">
                    <a16:creationId xmlns:a16="http://schemas.microsoft.com/office/drawing/2014/main" xmlns=""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27" name="Rectangle 26">
            <a:extLst>
              <a:ext uri="{FF2B5EF4-FFF2-40B4-BE49-F238E27FC236}">
                <a16:creationId xmlns:a16="http://schemas.microsoft.com/office/drawing/2014/main" xmlns="" id="{7FCE5289-2EDA-4509-9CE6-66005F023BD8}"/>
              </a:ext>
            </a:extLst>
          </p:cNvPr>
          <p:cNvSpPr/>
          <p:nvPr/>
        </p:nvSpPr>
        <p:spPr>
          <a:xfrm>
            <a:off x="527489" y="1798317"/>
            <a:ext cx="2600392" cy="584775"/>
          </a:xfrm>
          <a:prstGeom prst="rect">
            <a:avLst/>
          </a:prstGeom>
        </p:spPr>
        <p:txBody>
          <a:bodyPr wrap="none">
            <a:spAutoFit/>
          </a:bodyPr>
          <a:lstStyle/>
          <a:p>
            <a:pPr lvl="0" algn="ctr">
              <a:defRPr/>
            </a:pPr>
            <a:r>
              <a:rPr lang="vi-VN" sz="3200" b="1" kern="0">
                <a:solidFill>
                  <a:srgbClr val="BB8A11"/>
                </a:solidFill>
                <a:latin typeface="Calibri" panose="020F0502020204030204" pitchFamily="34" charset="0"/>
                <a:cs typeface="Calibri" panose="020F0502020204030204" pitchFamily="34" charset="0"/>
                <a:sym typeface="Arial"/>
              </a:rPr>
              <a:t>Vết chân chim</a:t>
            </a:r>
            <a:endParaRPr lang="en-US" sz="3200" b="1" kern="0" dirty="0">
              <a:solidFill>
                <a:srgbClr val="BB8A11"/>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xmlns="" id="{5B442047-4B23-4709-83BE-392F430B7C49}"/>
              </a:ext>
            </a:extLst>
          </p:cNvPr>
          <p:cNvGrpSpPr/>
          <p:nvPr/>
        </p:nvGrpSpPr>
        <p:grpSpPr>
          <a:xfrm>
            <a:off x="1769343" y="3234773"/>
            <a:ext cx="2361632" cy="753889"/>
            <a:chOff x="6292142" y="3416840"/>
            <a:chExt cx="3438088" cy="1087933"/>
          </a:xfrm>
        </p:grpSpPr>
        <p:sp>
          <p:nvSpPr>
            <p:cNvPr id="29" name="Freeform 34">
              <a:extLst>
                <a:ext uri="{FF2B5EF4-FFF2-40B4-BE49-F238E27FC236}">
                  <a16:creationId xmlns:a16="http://schemas.microsoft.com/office/drawing/2014/main" xmlns="" id="{E6C915B9-6332-4393-98BD-9A4AEA70DA7F}"/>
                </a:ext>
              </a:extLst>
            </p:cNvPr>
            <p:cNvSpPr>
              <a:spLocks noEditPoints="1"/>
            </p:cNvSpPr>
            <p:nvPr/>
          </p:nvSpPr>
          <p:spPr bwMode="auto">
            <a:xfrm>
              <a:off x="9344313" y="4227586"/>
              <a:ext cx="385917" cy="27718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E88087"/>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任意多边形 24">
              <a:extLst>
                <a:ext uri="{FF2B5EF4-FFF2-40B4-BE49-F238E27FC236}">
                  <a16:creationId xmlns:a16="http://schemas.microsoft.com/office/drawing/2014/main" xmlns="" id="{6D53B12A-90FB-4662-B801-125FD2030A21}"/>
                </a:ext>
              </a:extLst>
            </p:cNvPr>
            <p:cNvSpPr/>
            <p:nvPr/>
          </p:nvSpPr>
          <p:spPr>
            <a:xfrm>
              <a:off x="6361343" y="4187397"/>
              <a:ext cx="2874908"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E88087"/>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31" name="Group 4">
              <a:extLst>
                <a:ext uri="{FF2B5EF4-FFF2-40B4-BE49-F238E27FC236}">
                  <a16:creationId xmlns:a16="http://schemas.microsoft.com/office/drawing/2014/main" xmlns="" id="{C22B2B2B-F1BF-408F-8808-0F2ED3955976}"/>
                </a:ext>
              </a:extLst>
            </p:cNvPr>
            <p:cNvGrpSpPr>
              <a:grpSpLocks noChangeAspect="1"/>
            </p:cNvGrpSpPr>
            <p:nvPr/>
          </p:nvGrpSpPr>
          <p:grpSpPr bwMode="auto">
            <a:xfrm flipV="1">
              <a:off x="6292142" y="3416840"/>
              <a:ext cx="739929" cy="763583"/>
              <a:chOff x="1308" y="1009"/>
              <a:chExt cx="1001" cy="1033"/>
            </a:xfrm>
            <a:solidFill>
              <a:srgbClr val="E88087"/>
            </a:solidFill>
          </p:grpSpPr>
          <p:sp>
            <p:nvSpPr>
              <p:cNvPr id="32" name="Freeform 5">
                <a:extLst>
                  <a:ext uri="{FF2B5EF4-FFF2-40B4-BE49-F238E27FC236}">
                    <a16:creationId xmlns:a16="http://schemas.microsoft.com/office/drawing/2014/main" xmlns="" id="{8D458DB3-826B-40A2-AE0A-4C3033E0ED5F}"/>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6">
                <a:extLst>
                  <a:ext uri="{FF2B5EF4-FFF2-40B4-BE49-F238E27FC236}">
                    <a16:creationId xmlns:a16="http://schemas.microsoft.com/office/drawing/2014/main" xmlns="" id="{94966A9D-EA91-4F2B-9527-8569C7B7330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7">
                <a:extLst>
                  <a:ext uri="{FF2B5EF4-FFF2-40B4-BE49-F238E27FC236}">
                    <a16:creationId xmlns:a16="http://schemas.microsoft.com/office/drawing/2014/main" xmlns="" id="{785A56F6-325C-43D2-BBA6-40F215794966}"/>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8">
                <a:extLst>
                  <a:ext uri="{FF2B5EF4-FFF2-40B4-BE49-F238E27FC236}">
                    <a16:creationId xmlns:a16="http://schemas.microsoft.com/office/drawing/2014/main" xmlns="" id="{C3D4FB8F-4576-4999-B58D-0AF19065AB72}"/>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9">
                <a:extLst>
                  <a:ext uri="{FF2B5EF4-FFF2-40B4-BE49-F238E27FC236}">
                    <a16:creationId xmlns:a16="http://schemas.microsoft.com/office/drawing/2014/main" xmlns="" id="{4083862F-AE43-43ED-8D85-911EB06D120E}"/>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10">
                <a:extLst>
                  <a:ext uri="{FF2B5EF4-FFF2-40B4-BE49-F238E27FC236}">
                    <a16:creationId xmlns:a16="http://schemas.microsoft.com/office/drawing/2014/main" xmlns="" id="{21441A99-44F6-4E0F-93C3-FC344DB01CAE}"/>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11">
                <a:extLst>
                  <a:ext uri="{FF2B5EF4-FFF2-40B4-BE49-F238E27FC236}">
                    <a16:creationId xmlns:a16="http://schemas.microsoft.com/office/drawing/2014/main" xmlns="" id="{CC40C1FA-F727-42AA-B20E-A6D7680934CF}"/>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12">
                <a:extLst>
                  <a:ext uri="{FF2B5EF4-FFF2-40B4-BE49-F238E27FC236}">
                    <a16:creationId xmlns:a16="http://schemas.microsoft.com/office/drawing/2014/main" xmlns="" id="{A2EE8BCA-CDC2-4B37-B599-0476027D912E}"/>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13">
                <a:extLst>
                  <a:ext uri="{FF2B5EF4-FFF2-40B4-BE49-F238E27FC236}">
                    <a16:creationId xmlns:a16="http://schemas.microsoft.com/office/drawing/2014/main" xmlns="" id="{ACB51B5E-1601-4DFC-9749-041FFA5E70B9}"/>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1" name="Rectangle 40">
            <a:extLst>
              <a:ext uri="{FF2B5EF4-FFF2-40B4-BE49-F238E27FC236}">
                <a16:creationId xmlns:a16="http://schemas.microsoft.com/office/drawing/2014/main" xmlns="" id="{3E5F8C54-D266-4A4F-9E5F-3D75A2A2D3B5}"/>
              </a:ext>
            </a:extLst>
          </p:cNvPr>
          <p:cNvSpPr/>
          <p:nvPr/>
        </p:nvSpPr>
        <p:spPr>
          <a:xfrm>
            <a:off x="2166772" y="3467198"/>
            <a:ext cx="1611339" cy="584775"/>
          </a:xfrm>
          <a:prstGeom prst="rect">
            <a:avLst/>
          </a:prstGeom>
        </p:spPr>
        <p:txBody>
          <a:bodyPr wrap="none">
            <a:spAutoFit/>
          </a:bodyPr>
          <a:lstStyle/>
          <a:p>
            <a:pPr lvl="0" algn="ctr">
              <a:defRPr/>
            </a:pPr>
            <a:r>
              <a:rPr lang="vi-VN" sz="3200" b="1" kern="0">
                <a:solidFill>
                  <a:srgbClr val="DB4550"/>
                </a:solidFill>
                <a:latin typeface="Calibri" panose="020F0502020204030204" pitchFamily="34" charset="0"/>
                <a:cs typeface="Calibri" panose="020F0502020204030204" pitchFamily="34" charset="0"/>
                <a:sym typeface="Arial"/>
              </a:rPr>
              <a:t>Ram ráp</a:t>
            </a:r>
            <a:endParaRPr lang="en-US" sz="3200" b="1" kern="0" dirty="0">
              <a:solidFill>
                <a:srgbClr val="DB4550"/>
              </a:solidFill>
              <a:latin typeface="Calibri" panose="020F0502020204030204" pitchFamily="34" charset="0"/>
              <a:cs typeface="Calibri" panose="020F0502020204030204" pitchFamily="34" charset="0"/>
              <a:sym typeface="Arial"/>
            </a:endParaRPr>
          </a:p>
        </p:txBody>
      </p:sp>
      <p:sp>
        <p:nvSpPr>
          <p:cNvPr id="43" name="Rounded Rectangle 32">
            <a:extLst>
              <a:ext uri="{FF2B5EF4-FFF2-40B4-BE49-F238E27FC236}">
                <a16:creationId xmlns:a16="http://schemas.microsoft.com/office/drawing/2014/main" xmlns="" id="{8FC72E61-6360-44BD-B3F7-54EB883B3324}"/>
              </a:ext>
            </a:extLst>
          </p:cNvPr>
          <p:cNvSpPr/>
          <p:nvPr/>
        </p:nvSpPr>
        <p:spPr>
          <a:xfrm>
            <a:off x="3507235" y="1352983"/>
            <a:ext cx="4075278" cy="919401"/>
          </a:xfrm>
          <a:prstGeom prst="roundRect">
            <a:avLst/>
          </a:prstGeom>
          <a:solidFill>
            <a:srgbClr val="F8E4B2"/>
          </a:solidFill>
          <a:ln>
            <a:noFill/>
          </a:ln>
          <a:effectLst>
            <a:glow rad="101600">
              <a:srgbClr val="F8E4B2">
                <a:alpha val="40000"/>
              </a:srgbClr>
            </a:glow>
          </a:effectLst>
        </p:spPr>
        <p:txBody>
          <a:bodyPr wrap="square">
            <a:spAutoFit/>
          </a:bodyPr>
          <a:lstStyle/>
          <a:p>
            <a:pPr algn="ctr"/>
            <a:r>
              <a:rPr lang="vi-VN" sz="2400">
                <a:solidFill>
                  <a:srgbClr val="000000"/>
                </a:solidFill>
                <a:latin typeface="Arial" panose="020B0604020202020204" pitchFamily="34" charset="0"/>
              </a:rPr>
              <a:t>Vết nhăn ở đuôi mắt, trông giống hình chân con chim.</a:t>
            </a:r>
            <a:endParaRPr lang="en-US" sz="2400" b="1">
              <a:solidFill>
                <a:srgbClr val="000000"/>
              </a:solidFill>
              <a:latin typeface="Arial" panose="020B0604020202020204" pitchFamily="34" charset="0"/>
            </a:endParaRPr>
          </a:p>
        </p:txBody>
      </p:sp>
      <p:grpSp>
        <p:nvGrpSpPr>
          <p:cNvPr id="44" name="Group 43">
            <a:extLst>
              <a:ext uri="{FF2B5EF4-FFF2-40B4-BE49-F238E27FC236}">
                <a16:creationId xmlns:a16="http://schemas.microsoft.com/office/drawing/2014/main" xmlns="" id="{1014992C-C063-4363-ACBF-E651EECA8216}"/>
              </a:ext>
            </a:extLst>
          </p:cNvPr>
          <p:cNvGrpSpPr/>
          <p:nvPr/>
        </p:nvGrpSpPr>
        <p:grpSpPr>
          <a:xfrm>
            <a:off x="6281530" y="87464"/>
            <a:ext cx="2862470" cy="562281"/>
            <a:chOff x="7876269" y="104148"/>
            <a:chExt cx="3751868" cy="886120"/>
          </a:xfrm>
        </p:grpSpPr>
        <p:sp>
          <p:nvSpPr>
            <p:cNvPr id="45" name="Rectangle: Rounded Corners 43">
              <a:extLst>
                <a:ext uri="{FF2B5EF4-FFF2-40B4-BE49-F238E27FC236}">
                  <a16:creationId xmlns:a16="http://schemas.microsoft.com/office/drawing/2014/main" xmlns="" id="{0AF4F26A-0CF1-442C-9153-77811DB8539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6" name="Rectangle 45">
              <a:extLst>
                <a:ext uri="{FF2B5EF4-FFF2-40B4-BE49-F238E27FC236}">
                  <a16:creationId xmlns:a16="http://schemas.microsoft.com/office/drawing/2014/main" xmlns="" id="{300D0544-5C24-408D-AA80-FE5AD9B76E8D}"/>
                </a:ext>
              </a:extLst>
            </p:cNvPr>
            <p:cNvSpPr/>
            <p:nvPr/>
          </p:nvSpPr>
          <p:spPr>
            <a:xfrm>
              <a:off x="8436764" y="127344"/>
              <a:ext cx="2630877" cy="726399"/>
            </a:xfrm>
            <a:prstGeom prst="rect">
              <a:avLst/>
            </a:prstGeom>
          </p:spPr>
          <p:txBody>
            <a:bodyPr wrap="none">
              <a:spAutoFit/>
            </a:bodyPr>
            <a:lstStyle/>
            <a:p>
              <a:pPr algn="ctr">
                <a:defRPr/>
              </a:pP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Giải</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nghĩa</a:t>
              </a:r>
              <a:r>
                <a:rPr lang="en-US" altLang="zh-CN" sz="32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32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từ</a:t>
              </a:r>
              <a:endParaRPr lang="zh-CN" altLang="en-US" sz="32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47" name="Rectangle 46">
            <a:extLst>
              <a:ext uri="{FF2B5EF4-FFF2-40B4-BE49-F238E27FC236}">
                <a16:creationId xmlns:a16="http://schemas.microsoft.com/office/drawing/2014/main" xmlns="" id="{8F886EEF-AF21-4E2E-B5AF-FBCB1672ABFD}"/>
              </a:ext>
            </a:extLst>
          </p:cNvPr>
          <p:cNvSpPr/>
          <p:nvPr/>
        </p:nvSpPr>
        <p:spPr>
          <a:xfrm>
            <a:off x="2061555" y="4394336"/>
            <a:ext cx="184731" cy="461665"/>
          </a:xfrm>
          <a:prstGeom prst="rect">
            <a:avLst/>
          </a:prstGeom>
        </p:spPr>
        <p:txBody>
          <a:bodyPr wrap="none">
            <a:spAutoFit/>
          </a:bodyPr>
          <a:lstStyle/>
          <a:p>
            <a:pPr lvl="0" algn="ctr">
              <a:defRPr/>
            </a:pPr>
            <a:endParaRPr lang="en-US" sz="2400" kern="0" dirty="0">
              <a:latin typeface="Calibri" panose="020F0502020204030204" pitchFamily="34" charset="0"/>
              <a:cs typeface="Calibri" panose="020F0502020204030204" pitchFamily="34" charset="0"/>
              <a:sym typeface="Arial"/>
            </a:endParaRPr>
          </a:p>
        </p:txBody>
      </p:sp>
      <p:sp>
        <p:nvSpPr>
          <p:cNvPr id="48" name="TextBox 47">
            <a:extLst>
              <a:ext uri="{FF2B5EF4-FFF2-40B4-BE49-F238E27FC236}">
                <a16:creationId xmlns:a16="http://schemas.microsoft.com/office/drawing/2014/main" xmlns="" id="{FC6CB86D-5F51-4552-B278-1A5A6CAE2CDE}"/>
              </a:ext>
            </a:extLst>
          </p:cNvPr>
          <p:cNvSpPr txBox="1"/>
          <p:nvPr/>
        </p:nvSpPr>
        <p:spPr>
          <a:xfrm>
            <a:off x="3998431" y="4197589"/>
            <a:ext cx="3521832" cy="461665"/>
          </a:xfrm>
          <a:prstGeom prst="rect">
            <a:avLst/>
          </a:prstGeom>
          <a:noFill/>
        </p:spPr>
        <p:txBody>
          <a:bodyPr wrap="square">
            <a:spAutoFit/>
          </a:bodyPr>
          <a:lstStyle/>
          <a:p>
            <a:pPr lvl="0">
              <a:defRPr/>
            </a:pPr>
            <a:r>
              <a:rPr lang="vi-VN" sz="2400" kern="0">
                <a:latin typeface="Calibri" panose="020F0502020204030204" pitchFamily="34" charset="0"/>
                <a:cs typeface="Calibri" panose="020F0502020204030204" pitchFamily="34" charset="0"/>
                <a:sym typeface="Arial"/>
              </a:rPr>
              <a:t>Ví dụ: Bàn tay bà ram ráp.</a:t>
            </a:r>
            <a:endParaRPr lang="en-US" sz="2400" kern="0" dirty="0">
              <a:latin typeface="Calibri" panose="020F0502020204030204" pitchFamily="34" charset="0"/>
              <a:cs typeface="Calibri" panose="020F0502020204030204" pitchFamily="34" charset="0"/>
              <a:sym typeface="Arial"/>
            </a:endParaRPr>
          </a:p>
        </p:txBody>
      </p:sp>
      <p:sp>
        <p:nvSpPr>
          <p:cNvPr id="49" name="Rounded Rectangle 31">
            <a:extLst>
              <a:ext uri="{FF2B5EF4-FFF2-40B4-BE49-F238E27FC236}">
                <a16:creationId xmlns:a16="http://schemas.microsoft.com/office/drawing/2014/main" xmlns="" id="{C435E15E-E640-464B-AAB8-05DDBD1B0333}"/>
              </a:ext>
            </a:extLst>
          </p:cNvPr>
          <p:cNvSpPr/>
          <p:nvPr/>
        </p:nvSpPr>
        <p:spPr>
          <a:xfrm>
            <a:off x="4337255" y="3551328"/>
            <a:ext cx="3183008" cy="510778"/>
          </a:xfrm>
          <a:prstGeom prst="roundRect">
            <a:avLst/>
          </a:prstGeom>
          <a:solidFill>
            <a:srgbClr val="F9DFE1"/>
          </a:solidFill>
          <a:ln>
            <a:noFill/>
          </a:ln>
          <a:effectLst>
            <a:glow rad="101600">
              <a:srgbClr val="F9DFE1"/>
            </a:glow>
          </a:effectLst>
        </p:spPr>
        <p:txBody>
          <a:bodyPr wrap="square">
            <a:spAutoFit/>
          </a:bodyPr>
          <a:lstStyle/>
          <a:p>
            <a:pPr algn="ctr"/>
            <a:r>
              <a:rPr lang="vi-VN" sz="2400">
                <a:solidFill>
                  <a:srgbClr val="000000"/>
                </a:solidFill>
              </a:rPr>
              <a:t>Không được mịn.</a:t>
            </a:r>
          </a:p>
        </p:txBody>
      </p:sp>
    </p:spTree>
    <p:extLst>
      <p:ext uri="{BB962C8B-B14F-4D97-AF65-F5344CB8AC3E}">
        <p14:creationId xmlns:p14="http://schemas.microsoft.com/office/powerpoint/2010/main" val="174722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1" grpId="0"/>
      <p:bldP spid="43" grpId="0" animBg="1"/>
      <p:bldP spid="48"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 name="Group 1">
            <a:extLst>
              <a:ext uri="{FF2B5EF4-FFF2-40B4-BE49-F238E27FC236}">
                <a16:creationId xmlns:a16="http://schemas.microsoft.com/office/drawing/2014/main" xmlns="" id="{D60C616B-38B8-4038-93E8-47D1B08153FD}"/>
              </a:ext>
            </a:extLst>
          </p:cNvPr>
          <p:cNvGrpSpPr/>
          <p:nvPr/>
        </p:nvGrpSpPr>
        <p:grpSpPr>
          <a:xfrm>
            <a:off x="1088928" y="1323040"/>
            <a:ext cx="5661496" cy="523393"/>
            <a:chOff x="1088928" y="1323040"/>
            <a:chExt cx="5661496" cy="523393"/>
          </a:xfrm>
        </p:grpSpPr>
        <p:sp>
          <p:nvSpPr>
            <p:cNvPr id="12" name="Rectangle: Rounded Corners 43">
              <a:extLst>
                <a:ext uri="{FF2B5EF4-FFF2-40B4-BE49-F238E27FC236}">
                  <a16:creationId xmlns:a16="http://schemas.microsoft.com/office/drawing/2014/main" xmlns="" id="{D7EC7D80-054B-47F3-946F-AEC530622253}"/>
                </a:ext>
              </a:extLst>
            </p:cNvPr>
            <p:cNvSpPr/>
            <p:nvPr/>
          </p:nvSpPr>
          <p:spPr>
            <a:xfrm>
              <a:off x="1088928" y="1323040"/>
              <a:ext cx="5661496" cy="523393"/>
            </a:xfrm>
            <a:custGeom>
              <a:avLst/>
              <a:gdLst>
                <a:gd name="connsiteX0" fmla="*/ 0 w 5661496"/>
                <a:gd name="connsiteY0" fmla="*/ 87234 h 523393"/>
                <a:gd name="connsiteX1" fmla="*/ 87234 w 5661496"/>
                <a:gd name="connsiteY1" fmla="*/ 0 h 523393"/>
                <a:gd name="connsiteX2" fmla="*/ 635937 w 5661496"/>
                <a:gd name="connsiteY2" fmla="*/ 0 h 523393"/>
                <a:gd name="connsiteX3" fmla="*/ 1129769 w 5661496"/>
                <a:gd name="connsiteY3" fmla="*/ 0 h 523393"/>
                <a:gd name="connsiteX4" fmla="*/ 1568732 w 5661496"/>
                <a:gd name="connsiteY4" fmla="*/ 0 h 523393"/>
                <a:gd name="connsiteX5" fmla="*/ 2227175 w 5661496"/>
                <a:gd name="connsiteY5" fmla="*/ 0 h 523393"/>
                <a:gd name="connsiteX6" fmla="*/ 2666137 w 5661496"/>
                <a:gd name="connsiteY6" fmla="*/ 0 h 523393"/>
                <a:gd name="connsiteX7" fmla="*/ 3269710 w 5661496"/>
                <a:gd name="connsiteY7" fmla="*/ 0 h 523393"/>
                <a:gd name="connsiteX8" fmla="*/ 3708672 w 5661496"/>
                <a:gd name="connsiteY8" fmla="*/ 0 h 523393"/>
                <a:gd name="connsiteX9" fmla="*/ 4147635 w 5661496"/>
                <a:gd name="connsiteY9" fmla="*/ 0 h 523393"/>
                <a:gd name="connsiteX10" fmla="*/ 4806078 w 5661496"/>
                <a:gd name="connsiteY10" fmla="*/ 0 h 523393"/>
                <a:gd name="connsiteX11" fmla="*/ 5574262 w 5661496"/>
                <a:gd name="connsiteY11" fmla="*/ 0 h 523393"/>
                <a:gd name="connsiteX12" fmla="*/ 5661496 w 5661496"/>
                <a:gd name="connsiteY12" fmla="*/ 87234 h 523393"/>
                <a:gd name="connsiteX13" fmla="*/ 5661496 w 5661496"/>
                <a:gd name="connsiteY13" fmla="*/ 436159 h 523393"/>
                <a:gd name="connsiteX14" fmla="*/ 5574262 w 5661496"/>
                <a:gd name="connsiteY14" fmla="*/ 523393 h 523393"/>
                <a:gd name="connsiteX15" fmla="*/ 5135300 w 5661496"/>
                <a:gd name="connsiteY15" fmla="*/ 523393 h 523393"/>
                <a:gd name="connsiteX16" fmla="*/ 4751208 w 5661496"/>
                <a:gd name="connsiteY16" fmla="*/ 523393 h 523393"/>
                <a:gd name="connsiteX17" fmla="*/ 4312246 w 5661496"/>
                <a:gd name="connsiteY17" fmla="*/ 523393 h 523393"/>
                <a:gd name="connsiteX18" fmla="*/ 3708672 w 5661496"/>
                <a:gd name="connsiteY18" fmla="*/ 523393 h 523393"/>
                <a:gd name="connsiteX19" fmla="*/ 3324581 w 5661496"/>
                <a:gd name="connsiteY19" fmla="*/ 523393 h 523393"/>
                <a:gd name="connsiteX20" fmla="*/ 2830748 w 5661496"/>
                <a:gd name="connsiteY20" fmla="*/ 523393 h 523393"/>
                <a:gd name="connsiteX21" fmla="*/ 2391786 w 5661496"/>
                <a:gd name="connsiteY21" fmla="*/ 523393 h 523393"/>
                <a:gd name="connsiteX22" fmla="*/ 1897953 w 5661496"/>
                <a:gd name="connsiteY22" fmla="*/ 523393 h 523393"/>
                <a:gd name="connsiteX23" fmla="*/ 1458991 w 5661496"/>
                <a:gd name="connsiteY23" fmla="*/ 523393 h 523393"/>
                <a:gd name="connsiteX24" fmla="*/ 910288 w 5661496"/>
                <a:gd name="connsiteY24" fmla="*/ 523393 h 523393"/>
                <a:gd name="connsiteX25" fmla="*/ 87234 w 5661496"/>
                <a:gd name="connsiteY25" fmla="*/ 523393 h 523393"/>
                <a:gd name="connsiteX26" fmla="*/ 0 w 5661496"/>
                <a:gd name="connsiteY26" fmla="*/ 436159 h 523393"/>
                <a:gd name="connsiteX27" fmla="*/ 0 w 5661496"/>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496" h="523393" fill="none" extrusionOk="0">
                  <a:moveTo>
                    <a:pt x="0" y="87234"/>
                  </a:moveTo>
                  <a:cubicBezTo>
                    <a:pt x="-5912" y="41502"/>
                    <a:pt x="40354" y="-10773"/>
                    <a:pt x="87234" y="0"/>
                  </a:cubicBezTo>
                  <a:cubicBezTo>
                    <a:pt x="321660" y="-44695"/>
                    <a:pt x="478142" y="52996"/>
                    <a:pt x="635937" y="0"/>
                  </a:cubicBezTo>
                  <a:cubicBezTo>
                    <a:pt x="793732" y="-52996"/>
                    <a:pt x="965255" y="46162"/>
                    <a:pt x="1129769" y="0"/>
                  </a:cubicBezTo>
                  <a:cubicBezTo>
                    <a:pt x="1294283" y="-46162"/>
                    <a:pt x="1417862" y="16832"/>
                    <a:pt x="1568732" y="0"/>
                  </a:cubicBezTo>
                  <a:cubicBezTo>
                    <a:pt x="1719602" y="-16832"/>
                    <a:pt x="2074234" y="63131"/>
                    <a:pt x="2227175" y="0"/>
                  </a:cubicBezTo>
                  <a:cubicBezTo>
                    <a:pt x="2380116" y="-63131"/>
                    <a:pt x="2513981" y="30841"/>
                    <a:pt x="2666137" y="0"/>
                  </a:cubicBezTo>
                  <a:cubicBezTo>
                    <a:pt x="2818293" y="-30841"/>
                    <a:pt x="3057238" y="61319"/>
                    <a:pt x="3269710" y="0"/>
                  </a:cubicBezTo>
                  <a:cubicBezTo>
                    <a:pt x="3482182" y="-61319"/>
                    <a:pt x="3569759" y="33039"/>
                    <a:pt x="3708672" y="0"/>
                  </a:cubicBezTo>
                  <a:cubicBezTo>
                    <a:pt x="3847585" y="-33039"/>
                    <a:pt x="3975887" y="11112"/>
                    <a:pt x="4147635" y="0"/>
                  </a:cubicBezTo>
                  <a:cubicBezTo>
                    <a:pt x="4319383" y="-11112"/>
                    <a:pt x="4546020" y="71056"/>
                    <a:pt x="4806078" y="0"/>
                  </a:cubicBezTo>
                  <a:cubicBezTo>
                    <a:pt x="5066136" y="-71056"/>
                    <a:pt x="5205899" y="74296"/>
                    <a:pt x="5574262" y="0"/>
                  </a:cubicBezTo>
                  <a:cubicBezTo>
                    <a:pt x="5618638" y="-2964"/>
                    <a:pt x="5663972" y="29186"/>
                    <a:pt x="5661496" y="87234"/>
                  </a:cubicBezTo>
                  <a:cubicBezTo>
                    <a:pt x="5676906" y="206847"/>
                    <a:pt x="5620987" y="325962"/>
                    <a:pt x="5661496" y="436159"/>
                  </a:cubicBezTo>
                  <a:cubicBezTo>
                    <a:pt x="5653699" y="477953"/>
                    <a:pt x="5623392" y="525312"/>
                    <a:pt x="5574262" y="523393"/>
                  </a:cubicBezTo>
                  <a:cubicBezTo>
                    <a:pt x="5416803" y="528654"/>
                    <a:pt x="5345373" y="482059"/>
                    <a:pt x="5135300" y="523393"/>
                  </a:cubicBezTo>
                  <a:cubicBezTo>
                    <a:pt x="4925227" y="564727"/>
                    <a:pt x="4909646" y="482787"/>
                    <a:pt x="4751208" y="523393"/>
                  </a:cubicBezTo>
                  <a:cubicBezTo>
                    <a:pt x="4592770" y="563999"/>
                    <a:pt x="4514573" y="506901"/>
                    <a:pt x="4312246" y="523393"/>
                  </a:cubicBezTo>
                  <a:cubicBezTo>
                    <a:pt x="4109919" y="539885"/>
                    <a:pt x="3853537" y="496054"/>
                    <a:pt x="3708672" y="523393"/>
                  </a:cubicBezTo>
                  <a:cubicBezTo>
                    <a:pt x="3563807" y="550732"/>
                    <a:pt x="3472541" y="503904"/>
                    <a:pt x="3324581" y="523393"/>
                  </a:cubicBezTo>
                  <a:cubicBezTo>
                    <a:pt x="3176621" y="542882"/>
                    <a:pt x="2975546" y="513163"/>
                    <a:pt x="2830748" y="523393"/>
                  </a:cubicBezTo>
                  <a:cubicBezTo>
                    <a:pt x="2685950" y="533623"/>
                    <a:pt x="2595962" y="498937"/>
                    <a:pt x="2391786" y="523393"/>
                  </a:cubicBezTo>
                  <a:cubicBezTo>
                    <a:pt x="2187610" y="547849"/>
                    <a:pt x="2069569" y="517619"/>
                    <a:pt x="1897953" y="523393"/>
                  </a:cubicBezTo>
                  <a:cubicBezTo>
                    <a:pt x="1726337" y="529167"/>
                    <a:pt x="1672110" y="472114"/>
                    <a:pt x="1458991" y="523393"/>
                  </a:cubicBezTo>
                  <a:cubicBezTo>
                    <a:pt x="1245872" y="574672"/>
                    <a:pt x="1046795" y="463327"/>
                    <a:pt x="910288" y="523393"/>
                  </a:cubicBezTo>
                  <a:cubicBezTo>
                    <a:pt x="773781" y="583459"/>
                    <a:pt x="332363" y="439553"/>
                    <a:pt x="87234" y="523393"/>
                  </a:cubicBezTo>
                  <a:cubicBezTo>
                    <a:pt x="31118" y="518124"/>
                    <a:pt x="2215" y="476825"/>
                    <a:pt x="0" y="436159"/>
                  </a:cubicBezTo>
                  <a:cubicBezTo>
                    <a:pt x="-14829" y="351086"/>
                    <a:pt x="25771" y="228201"/>
                    <a:pt x="0" y="87234"/>
                  </a:cubicBezTo>
                  <a:close/>
                </a:path>
                <a:path w="5661496" h="523393" stroke="0" extrusionOk="0">
                  <a:moveTo>
                    <a:pt x="0" y="87234"/>
                  </a:moveTo>
                  <a:cubicBezTo>
                    <a:pt x="-5620" y="37396"/>
                    <a:pt x="49113" y="7656"/>
                    <a:pt x="87234" y="0"/>
                  </a:cubicBezTo>
                  <a:cubicBezTo>
                    <a:pt x="323467" y="-63792"/>
                    <a:pt x="460072" y="55766"/>
                    <a:pt x="690807" y="0"/>
                  </a:cubicBezTo>
                  <a:cubicBezTo>
                    <a:pt x="921542" y="-55766"/>
                    <a:pt x="1079126" y="14683"/>
                    <a:pt x="1294380" y="0"/>
                  </a:cubicBezTo>
                  <a:cubicBezTo>
                    <a:pt x="1509634" y="-14683"/>
                    <a:pt x="1767598" y="51238"/>
                    <a:pt x="1897953" y="0"/>
                  </a:cubicBezTo>
                  <a:cubicBezTo>
                    <a:pt x="2028308" y="-51238"/>
                    <a:pt x="2374694" y="10529"/>
                    <a:pt x="2556397" y="0"/>
                  </a:cubicBezTo>
                  <a:cubicBezTo>
                    <a:pt x="2738100" y="-10529"/>
                    <a:pt x="2867508" y="11199"/>
                    <a:pt x="2995359" y="0"/>
                  </a:cubicBezTo>
                  <a:cubicBezTo>
                    <a:pt x="3123210" y="-11199"/>
                    <a:pt x="3286139" y="41363"/>
                    <a:pt x="3544062" y="0"/>
                  </a:cubicBezTo>
                  <a:cubicBezTo>
                    <a:pt x="3801985" y="-41363"/>
                    <a:pt x="3881187" y="3368"/>
                    <a:pt x="4037894" y="0"/>
                  </a:cubicBezTo>
                  <a:cubicBezTo>
                    <a:pt x="4194601" y="-3368"/>
                    <a:pt x="4274810" y="12677"/>
                    <a:pt x="4476856" y="0"/>
                  </a:cubicBezTo>
                  <a:cubicBezTo>
                    <a:pt x="4678902" y="-12677"/>
                    <a:pt x="4916732" y="22679"/>
                    <a:pt x="5080429" y="0"/>
                  </a:cubicBezTo>
                  <a:cubicBezTo>
                    <a:pt x="5244126" y="-22679"/>
                    <a:pt x="5406219" y="47768"/>
                    <a:pt x="5574262" y="0"/>
                  </a:cubicBezTo>
                  <a:cubicBezTo>
                    <a:pt x="5625334" y="7158"/>
                    <a:pt x="5661161" y="40783"/>
                    <a:pt x="5661496" y="87234"/>
                  </a:cubicBezTo>
                  <a:cubicBezTo>
                    <a:pt x="5668977" y="224078"/>
                    <a:pt x="5659420" y="300037"/>
                    <a:pt x="5661496" y="436159"/>
                  </a:cubicBezTo>
                  <a:cubicBezTo>
                    <a:pt x="5668752" y="483999"/>
                    <a:pt x="5623389" y="528543"/>
                    <a:pt x="5574262" y="523393"/>
                  </a:cubicBezTo>
                  <a:cubicBezTo>
                    <a:pt x="5391926" y="567155"/>
                    <a:pt x="5282839" y="484222"/>
                    <a:pt x="5080429" y="523393"/>
                  </a:cubicBezTo>
                  <a:cubicBezTo>
                    <a:pt x="4878019" y="562564"/>
                    <a:pt x="4826354" y="470097"/>
                    <a:pt x="4586597" y="523393"/>
                  </a:cubicBezTo>
                  <a:cubicBezTo>
                    <a:pt x="4346840" y="576689"/>
                    <a:pt x="4225158" y="472067"/>
                    <a:pt x="3928154" y="523393"/>
                  </a:cubicBezTo>
                  <a:cubicBezTo>
                    <a:pt x="3631150" y="574719"/>
                    <a:pt x="3616516" y="496595"/>
                    <a:pt x="3434321" y="523393"/>
                  </a:cubicBezTo>
                  <a:cubicBezTo>
                    <a:pt x="3252126" y="550191"/>
                    <a:pt x="3120976" y="481875"/>
                    <a:pt x="2830748" y="523393"/>
                  </a:cubicBezTo>
                  <a:cubicBezTo>
                    <a:pt x="2540520" y="564911"/>
                    <a:pt x="2484073" y="499793"/>
                    <a:pt x="2391786" y="523393"/>
                  </a:cubicBezTo>
                  <a:cubicBezTo>
                    <a:pt x="2299499" y="546993"/>
                    <a:pt x="2078338" y="477680"/>
                    <a:pt x="1952824" y="523393"/>
                  </a:cubicBezTo>
                  <a:cubicBezTo>
                    <a:pt x="1827310" y="569106"/>
                    <a:pt x="1609738" y="481215"/>
                    <a:pt x="1404121" y="523393"/>
                  </a:cubicBezTo>
                  <a:cubicBezTo>
                    <a:pt x="1198504" y="565571"/>
                    <a:pt x="1095710" y="471242"/>
                    <a:pt x="855418" y="523393"/>
                  </a:cubicBezTo>
                  <a:cubicBezTo>
                    <a:pt x="615126" y="575544"/>
                    <a:pt x="391814" y="469132"/>
                    <a:pt x="87234" y="523393"/>
                  </a:cubicBezTo>
                  <a:cubicBezTo>
                    <a:pt x="40697" y="531451"/>
                    <a:pt x="7151" y="475333"/>
                    <a:pt x="0" y="436159"/>
                  </a:cubicBezTo>
                  <a:cubicBezTo>
                    <a:pt x="-7442" y="312891"/>
                    <a:pt x="7744" y="190684"/>
                    <a:pt x="0" y="87234"/>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14" name="Rectangle 13">
              <a:extLst>
                <a:ext uri="{FF2B5EF4-FFF2-40B4-BE49-F238E27FC236}">
                  <a16:creationId xmlns:a16="http://schemas.microsoft.com/office/drawing/2014/main" xmlns="" id="{54282940-615F-45E4-9E54-78F6EC5EC0EC}"/>
                </a:ext>
              </a:extLst>
            </p:cNvPr>
            <p:cNvSpPr/>
            <p:nvPr/>
          </p:nvSpPr>
          <p:spPr>
            <a:xfrm>
              <a:off x="1105257" y="1352498"/>
              <a:ext cx="5519661" cy="461665"/>
            </a:xfrm>
            <a:prstGeom prst="rect">
              <a:avLst/>
            </a:prstGeom>
          </p:spPr>
          <p:txBody>
            <a:bodyPr wrap="square">
              <a:spAutoFit/>
            </a:bodyPr>
            <a:lstStyle/>
            <a:p>
              <a:r>
                <a:rPr lang="vi-VN" sz="2400"/>
                <a:t>Tìm các câu văn nói về mái tóc của bà.</a:t>
              </a:r>
              <a:endParaRPr lang="en-US" sz="2400" dirty="0"/>
            </a:p>
          </p:txBody>
        </p:sp>
      </p:grpSp>
      <p:grpSp>
        <p:nvGrpSpPr>
          <p:cNvPr id="29" name="Group 28">
            <a:extLst>
              <a:ext uri="{FF2B5EF4-FFF2-40B4-BE49-F238E27FC236}">
                <a16:creationId xmlns:a16="http://schemas.microsoft.com/office/drawing/2014/main" xmlns="" id="{27FA03FA-387E-4F85-AEE2-8C78CA30F382}"/>
              </a:ext>
            </a:extLst>
          </p:cNvPr>
          <p:cNvGrpSpPr/>
          <p:nvPr/>
        </p:nvGrpSpPr>
        <p:grpSpPr>
          <a:xfrm>
            <a:off x="2015547" y="2510194"/>
            <a:ext cx="7074156" cy="523393"/>
            <a:chOff x="1837994" y="2249329"/>
            <a:chExt cx="7074156" cy="523393"/>
          </a:xfrm>
        </p:grpSpPr>
        <p:sp>
          <p:nvSpPr>
            <p:cNvPr id="11" name="Rectangle: Rounded Corners 43">
              <a:extLst>
                <a:ext uri="{FF2B5EF4-FFF2-40B4-BE49-F238E27FC236}">
                  <a16:creationId xmlns:a16="http://schemas.microsoft.com/office/drawing/2014/main" xmlns="" id="{0C13FA63-4BA3-4EDA-A787-B8857A20CFA4}"/>
                </a:ext>
              </a:extLst>
            </p:cNvPr>
            <p:cNvSpPr/>
            <p:nvPr/>
          </p:nvSpPr>
          <p:spPr>
            <a:xfrm>
              <a:off x="1837994" y="2249329"/>
              <a:ext cx="6999451" cy="523393"/>
            </a:xfrm>
            <a:custGeom>
              <a:avLst/>
              <a:gdLst>
                <a:gd name="connsiteX0" fmla="*/ 0 w 6999451"/>
                <a:gd name="connsiteY0" fmla="*/ 87234 h 523393"/>
                <a:gd name="connsiteX1" fmla="*/ 87234 w 6999451"/>
                <a:gd name="connsiteY1" fmla="*/ 0 h 523393"/>
                <a:gd name="connsiteX2" fmla="*/ 724232 w 6999451"/>
                <a:gd name="connsiteY2" fmla="*/ 0 h 523393"/>
                <a:gd name="connsiteX3" fmla="*/ 1156481 w 6999451"/>
                <a:gd name="connsiteY3" fmla="*/ 0 h 523393"/>
                <a:gd name="connsiteX4" fmla="*/ 1588730 w 6999451"/>
                <a:gd name="connsiteY4" fmla="*/ 0 h 523393"/>
                <a:gd name="connsiteX5" fmla="*/ 2293979 w 6999451"/>
                <a:gd name="connsiteY5" fmla="*/ 0 h 523393"/>
                <a:gd name="connsiteX6" fmla="*/ 2930977 w 6999451"/>
                <a:gd name="connsiteY6" fmla="*/ 0 h 523393"/>
                <a:gd name="connsiteX7" fmla="*/ 3294976 w 6999451"/>
                <a:gd name="connsiteY7" fmla="*/ 0 h 523393"/>
                <a:gd name="connsiteX8" fmla="*/ 3795475 w 6999451"/>
                <a:gd name="connsiteY8" fmla="*/ 0 h 523393"/>
                <a:gd name="connsiteX9" fmla="*/ 4432473 w 6999451"/>
                <a:gd name="connsiteY9" fmla="*/ 0 h 523393"/>
                <a:gd name="connsiteX10" fmla="*/ 5069472 w 6999451"/>
                <a:gd name="connsiteY10" fmla="*/ 0 h 523393"/>
                <a:gd name="connsiteX11" fmla="*/ 5433471 w 6999451"/>
                <a:gd name="connsiteY11" fmla="*/ 0 h 523393"/>
                <a:gd name="connsiteX12" fmla="*/ 5797470 w 6999451"/>
                <a:gd name="connsiteY12" fmla="*/ 0 h 523393"/>
                <a:gd name="connsiteX13" fmla="*/ 6161469 w 6999451"/>
                <a:gd name="connsiteY13" fmla="*/ 0 h 523393"/>
                <a:gd name="connsiteX14" fmla="*/ 6912217 w 6999451"/>
                <a:gd name="connsiteY14" fmla="*/ 0 h 523393"/>
                <a:gd name="connsiteX15" fmla="*/ 6999451 w 6999451"/>
                <a:gd name="connsiteY15" fmla="*/ 87234 h 523393"/>
                <a:gd name="connsiteX16" fmla="*/ 6999451 w 6999451"/>
                <a:gd name="connsiteY16" fmla="*/ 436159 h 523393"/>
                <a:gd name="connsiteX17" fmla="*/ 6912217 w 6999451"/>
                <a:gd name="connsiteY17" fmla="*/ 523393 h 523393"/>
                <a:gd name="connsiteX18" fmla="*/ 6479968 w 6999451"/>
                <a:gd name="connsiteY18" fmla="*/ 523393 h 523393"/>
                <a:gd name="connsiteX19" fmla="*/ 5911219 w 6999451"/>
                <a:gd name="connsiteY19" fmla="*/ 523393 h 523393"/>
                <a:gd name="connsiteX20" fmla="*/ 5478971 w 6999451"/>
                <a:gd name="connsiteY20" fmla="*/ 523393 h 523393"/>
                <a:gd name="connsiteX21" fmla="*/ 4978472 w 6999451"/>
                <a:gd name="connsiteY21" fmla="*/ 523393 h 523393"/>
                <a:gd name="connsiteX22" fmla="*/ 4409723 w 6999451"/>
                <a:gd name="connsiteY22" fmla="*/ 523393 h 523393"/>
                <a:gd name="connsiteX23" fmla="*/ 3840975 w 6999451"/>
                <a:gd name="connsiteY23" fmla="*/ 523393 h 523393"/>
                <a:gd name="connsiteX24" fmla="*/ 3135726 w 6999451"/>
                <a:gd name="connsiteY24" fmla="*/ 523393 h 523393"/>
                <a:gd name="connsiteX25" fmla="*/ 2498728 w 6999451"/>
                <a:gd name="connsiteY25" fmla="*/ 523393 h 523393"/>
                <a:gd name="connsiteX26" fmla="*/ 2134729 w 6999451"/>
                <a:gd name="connsiteY26" fmla="*/ 523393 h 523393"/>
                <a:gd name="connsiteX27" fmla="*/ 1429481 w 6999451"/>
                <a:gd name="connsiteY27" fmla="*/ 523393 h 523393"/>
                <a:gd name="connsiteX28" fmla="*/ 724232 w 6999451"/>
                <a:gd name="connsiteY28" fmla="*/ 523393 h 523393"/>
                <a:gd name="connsiteX29" fmla="*/ 87234 w 6999451"/>
                <a:gd name="connsiteY29" fmla="*/ 523393 h 523393"/>
                <a:gd name="connsiteX30" fmla="*/ 0 w 6999451"/>
                <a:gd name="connsiteY30" fmla="*/ 436159 h 523393"/>
                <a:gd name="connsiteX31" fmla="*/ 0 w 6999451"/>
                <a:gd name="connsiteY31"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9451" h="523393" fill="none" extrusionOk="0">
                  <a:moveTo>
                    <a:pt x="0" y="87234"/>
                  </a:moveTo>
                  <a:cubicBezTo>
                    <a:pt x="9917" y="43511"/>
                    <a:pt x="48367" y="-304"/>
                    <a:pt x="87234" y="0"/>
                  </a:cubicBezTo>
                  <a:cubicBezTo>
                    <a:pt x="231531" y="-54859"/>
                    <a:pt x="436420" y="20277"/>
                    <a:pt x="724232" y="0"/>
                  </a:cubicBezTo>
                  <a:cubicBezTo>
                    <a:pt x="1012044" y="-20277"/>
                    <a:pt x="1032040" y="24210"/>
                    <a:pt x="1156481" y="0"/>
                  </a:cubicBezTo>
                  <a:cubicBezTo>
                    <a:pt x="1280922" y="-24210"/>
                    <a:pt x="1391976" y="23489"/>
                    <a:pt x="1588730" y="0"/>
                  </a:cubicBezTo>
                  <a:cubicBezTo>
                    <a:pt x="1785484" y="-23489"/>
                    <a:pt x="1971402" y="32493"/>
                    <a:pt x="2293979" y="0"/>
                  </a:cubicBezTo>
                  <a:cubicBezTo>
                    <a:pt x="2616556" y="-32493"/>
                    <a:pt x="2794544" y="11924"/>
                    <a:pt x="2930977" y="0"/>
                  </a:cubicBezTo>
                  <a:cubicBezTo>
                    <a:pt x="3067410" y="-11924"/>
                    <a:pt x="3136863" y="21299"/>
                    <a:pt x="3294976" y="0"/>
                  </a:cubicBezTo>
                  <a:cubicBezTo>
                    <a:pt x="3453089" y="-21299"/>
                    <a:pt x="3589634" y="42380"/>
                    <a:pt x="3795475" y="0"/>
                  </a:cubicBezTo>
                  <a:cubicBezTo>
                    <a:pt x="4001316" y="-42380"/>
                    <a:pt x="4195030" y="32595"/>
                    <a:pt x="4432473" y="0"/>
                  </a:cubicBezTo>
                  <a:cubicBezTo>
                    <a:pt x="4669916" y="-32595"/>
                    <a:pt x="4929555" y="31015"/>
                    <a:pt x="5069472" y="0"/>
                  </a:cubicBezTo>
                  <a:cubicBezTo>
                    <a:pt x="5209389" y="-31015"/>
                    <a:pt x="5315299" y="24464"/>
                    <a:pt x="5433471" y="0"/>
                  </a:cubicBezTo>
                  <a:cubicBezTo>
                    <a:pt x="5551643" y="-24464"/>
                    <a:pt x="5714332" y="38274"/>
                    <a:pt x="5797470" y="0"/>
                  </a:cubicBezTo>
                  <a:cubicBezTo>
                    <a:pt x="5880608" y="-38274"/>
                    <a:pt x="6027391" y="21266"/>
                    <a:pt x="6161469" y="0"/>
                  </a:cubicBezTo>
                  <a:cubicBezTo>
                    <a:pt x="6295547" y="-21266"/>
                    <a:pt x="6761736" y="74610"/>
                    <a:pt x="6912217" y="0"/>
                  </a:cubicBezTo>
                  <a:cubicBezTo>
                    <a:pt x="6948729" y="-4987"/>
                    <a:pt x="7003516" y="34271"/>
                    <a:pt x="6999451" y="87234"/>
                  </a:cubicBezTo>
                  <a:cubicBezTo>
                    <a:pt x="7021229" y="223105"/>
                    <a:pt x="6994464" y="315793"/>
                    <a:pt x="6999451" y="436159"/>
                  </a:cubicBezTo>
                  <a:cubicBezTo>
                    <a:pt x="7004367" y="484001"/>
                    <a:pt x="6960032" y="520551"/>
                    <a:pt x="6912217" y="523393"/>
                  </a:cubicBezTo>
                  <a:cubicBezTo>
                    <a:pt x="6701466" y="552571"/>
                    <a:pt x="6589484" y="493271"/>
                    <a:pt x="6479968" y="523393"/>
                  </a:cubicBezTo>
                  <a:cubicBezTo>
                    <a:pt x="6370452" y="553515"/>
                    <a:pt x="6050178" y="469318"/>
                    <a:pt x="5911219" y="523393"/>
                  </a:cubicBezTo>
                  <a:cubicBezTo>
                    <a:pt x="5772260" y="577468"/>
                    <a:pt x="5677329" y="481268"/>
                    <a:pt x="5478971" y="523393"/>
                  </a:cubicBezTo>
                  <a:cubicBezTo>
                    <a:pt x="5280613" y="565518"/>
                    <a:pt x="5080292" y="487807"/>
                    <a:pt x="4978472" y="523393"/>
                  </a:cubicBezTo>
                  <a:cubicBezTo>
                    <a:pt x="4876652" y="558979"/>
                    <a:pt x="4577961" y="500323"/>
                    <a:pt x="4409723" y="523393"/>
                  </a:cubicBezTo>
                  <a:cubicBezTo>
                    <a:pt x="4241485" y="546463"/>
                    <a:pt x="4110120" y="456321"/>
                    <a:pt x="3840975" y="523393"/>
                  </a:cubicBezTo>
                  <a:cubicBezTo>
                    <a:pt x="3571830" y="590465"/>
                    <a:pt x="3298215" y="470581"/>
                    <a:pt x="3135726" y="523393"/>
                  </a:cubicBezTo>
                  <a:cubicBezTo>
                    <a:pt x="2973237" y="576205"/>
                    <a:pt x="2788664" y="509015"/>
                    <a:pt x="2498728" y="523393"/>
                  </a:cubicBezTo>
                  <a:cubicBezTo>
                    <a:pt x="2208792" y="537771"/>
                    <a:pt x="2232356" y="511178"/>
                    <a:pt x="2134729" y="523393"/>
                  </a:cubicBezTo>
                  <a:cubicBezTo>
                    <a:pt x="2037102" y="535608"/>
                    <a:pt x="1634187" y="448955"/>
                    <a:pt x="1429481" y="523393"/>
                  </a:cubicBezTo>
                  <a:cubicBezTo>
                    <a:pt x="1224775" y="597831"/>
                    <a:pt x="978068" y="500302"/>
                    <a:pt x="724232" y="523393"/>
                  </a:cubicBezTo>
                  <a:cubicBezTo>
                    <a:pt x="470396" y="546484"/>
                    <a:pt x="400022" y="501941"/>
                    <a:pt x="87234" y="523393"/>
                  </a:cubicBezTo>
                  <a:cubicBezTo>
                    <a:pt x="46904" y="521414"/>
                    <a:pt x="4561" y="481074"/>
                    <a:pt x="0" y="436159"/>
                  </a:cubicBezTo>
                  <a:cubicBezTo>
                    <a:pt x="-29190" y="305457"/>
                    <a:pt x="34244" y="175482"/>
                    <a:pt x="0" y="87234"/>
                  </a:cubicBezTo>
                  <a:close/>
                </a:path>
                <a:path w="6999451" h="523393" stroke="0" extrusionOk="0">
                  <a:moveTo>
                    <a:pt x="0" y="87234"/>
                  </a:moveTo>
                  <a:cubicBezTo>
                    <a:pt x="-5620" y="37396"/>
                    <a:pt x="49113" y="7656"/>
                    <a:pt x="87234" y="0"/>
                  </a:cubicBezTo>
                  <a:cubicBezTo>
                    <a:pt x="329848" y="-11531"/>
                    <a:pt x="475604" y="63198"/>
                    <a:pt x="724232" y="0"/>
                  </a:cubicBezTo>
                  <a:cubicBezTo>
                    <a:pt x="972860" y="-63198"/>
                    <a:pt x="1151850" y="5009"/>
                    <a:pt x="1361231" y="0"/>
                  </a:cubicBezTo>
                  <a:cubicBezTo>
                    <a:pt x="1570612" y="-5009"/>
                    <a:pt x="1719756" y="18304"/>
                    <a:pt x="1998229" y="0"/>
                  </a:cubicBezTo>
                  <a:cubicBezTo>
                    <a:pt x="2276702" y="-18304"/>
                    <a:pt x="2480553" y="81307"/>
                    <a:pt x="2703477" y="0"/>
                  </a:cubicBezTo>
                  <a:cubicBezTo>
                    <a:pt x="2926401" y="-81307"/>
                    <a:pt x="2960023" y="1375"/>
                    <a:pt x="3135726" y="0"/>
                  </a:cubicBezTo>
                  <a:cubicBezTo>
                    <a:pt x="3311429" y="-1375"/>
                    <a:pt x="3586897" y="20319"/>
                    <a:pt x="3704475" y="0"/>
                  </a:cubicBezTo>
                  <a:cubicBezTo>
                    <a:pt x="3822053" y="-20319"/>
                    <a:pt x="4014033" y="47148"/>
                    <a:pt x="4204974" y="0"/>
                  </a:cubicBezTo>
                  <a:cubicBezTo>
                    <a:pt x="4395915" y="-47148"/>
                    <a:pt x="4524576" y="17980"/>
                    <a:pt x="4637223" y="0"/>
                  </a:cubicBezTo>
                  <a:cubicBezTo>
                    <a:pt x="4749870" y="-17980"/>
                    <a:pt x="5145632" y="68594"/>
                    <a:pt x="5274221" y="0"/>
                  </a:cubicBezTo>
                  <a:cubicBezTo>
                    <a:pt x="5402810" y="-68594"/>
                    <a:pt x="5562435" y="2139"/>
                    <a:pt x="5638220" y="0"/>
                  </a:cubicBezTo>
                  <a:cubicBezTo>
                    <a:pt x="5714005" y="-2139"/>
                    <a:pt x="5923519" y="29687"/>
                    <a:pt x="6002219" y="0"/>
                  </a:cubicBezTo>
                  <a:cubicBezTo>
                    <a:pt x="6080919" y="-29687"/>
                    <a:pt x="6581207" y="84429"/>
                    <a:pt x="6912217" y="0"/>
                  </a:cubicBezTo>
                  <a:cubicBezTo>
                    <a:pt x="6965890" y="-6406"/>
                    <a:pt x="7004195" y="40029"/>
                    <a:pt x="6999451" y="87234"/>
                  </a:cubicBezTo>
                  <a:cubicBezTo>
                    <a:pt x="7007468" y="188778"/>
                    <a:pt x="6968334" y="295696"/>
                    <a:pt x="6999451" y="436159"/>
                  </a:cubicBezTo>
                  <a:cubicBezTo>
                    <a:pt x="6997998" y="485332"/>
                    <a:pt x="6964383" y="515000"/>
                    <a:pt x="6912217" y="523393"/>
                  </a:cubicBezTo>
                  <a:cubicBezTo>
                    <a:pt x="6738395" y="531274"/>
                    <a:pt x="6583234" y="515608"/>
                    <a:pt x="6343468" y="523393"/>
                  </a:cubicBezTo>
                  <a:cubicBezTo>
                    <a:pt x="6103702" y="531178"/>
                    <a:pt x="6054950" y="464390"/>
                    <a:pt x="5842970" y="523393"/>
                  </a:cubicBezTo>
                  <a:cubicBezTo>
                    <a:pt x="5630990" y="582396"/>
                    <a:pt x="5360109" y="489032"/>
                    <a:pt x="5205971" y="523393"/>
                  </a:cubicBezTo>
                  <a:cubicBezTo>
                    <a:pt x="5051833" y="557754"/>
                    <a:pt x="4878749" y="490231"/>
                    <a:pt x="4773722" y="523393"/>
                  </a:cubicBezTo>
                  <a:cubicBezTo>
                    <a:pt x="4668695" y="556555"/>
                    <a:pt x="4477990" y="509056"/>
                    <a:pt x="4341473" y="523393"/>
                  </a:cubicBezTo>
                  <a:cubicBezTo>
                    <a:pt x="4204956" y="537730"/>
                    <a:pt x="3998764" y="506402"/>
                    <a:pt x="3772725" y="523393"/>
                  </a:cubicBezTo>
                  <a:cubicBezTo>
                    <a:pt x="3546686" y="540384"/>
                    <a:pt x="3425298" y="521218"/>
                    <a:pt x="3203976" y="523393"/>
                  </a:cubicBezTo>
                  <a:cubicBezTo>
                    <a:pt x="2982654" y="525568"/>
                    <a:pt x="3008120" y="507916"/>
                    <a:pt x="2839977" y="523393"/>
                  </a:cubicBezTo>
                  <a:cubicBezTo>
                    <a:pt x="2671834" y="538870"/>
                    <a:pt x="2525815" y="482847"/>
                    <a:pt x="2407728" y="523393"/>
                  </a:cubicBezTo>
                  <a:cubicBezTo>
                    <a:pt x="2289641" y="563939"/>
                    <a:pt x="2154676" y="499141"/>
                    <a:pt x="2043729" y="523393"/>
                  </a:cubicBezTo>
                  <a:cubicBezTo>
                    <a:pt x="1932782" y="547645"/>
                    <a:pt x="1734999" y="519359"/>
                    <a:pt x="1611480" y="523393"/>
                  </a:cubicBezTo>
                  <a:cubicBezTo>
                    <a:pt x="1487961" y="527427"/>
                    <a:pt x="1232589" y="456552"/>
                    <a:pt x="974482" y="523393"/>
                  </a:cubicBezTo>
                  <a:cubicBezTo>
                    <a:pt x="716375" y="590234"/>
                    <a:pt x="291884" y="477046"/>
                    <a:pt x="87234" y="523393"/>
                  </a:cubicBezTo>
                  <a:cubicBezTo>
                    <a:pt x="42667" y="520819"/>
                    <a:pt x="7859" y="478978"/>
                    <a:pt x="0" y="436159"/>
                  </a:cubicBezTo>
                  <a:cubicBezTo>
                    <a:pt x="-3635" y="341319"/>
                    <a:pt x="37791" y="223369"/>
                    <a:pt x="0" y="87234"/>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15" name="Rectangle 14">
              <a:extLst>
                <a:ext uri="{FF2B5EF4-FFF2-40B4-BE49-F238E27FC236}">
                  <a16:creationId xmlns:a16="http://schemas.microsoft.com/office/drawing/2014/main" xmlns="" id="{CFE273F6-728E-4CC5-87B7-03E9898A13A3}"/>
                </a:ext>
              </a:extLst>
            </p:cNvPr>
            <p:cNvSpPr/>
            <p:nvPr/>
          </p:nvSpPr>
          <p:spPr>
            <a:xfrm>
              <a:off x="1912699" y="2274622"/>
              <a:ext cx="6999451" cy="462807"/>
            </a:xfrm>
            <a:prstGeom prst="rect">
              <a:avLst/>
            </a:prstGeom>
          </p:spPr>
          <p:txBody>
            <a:bodyPr wrap="square">
              <a:spAutoFit/>
            </a:bodyPr>
            <a:lstStyle/>
            <a:p>
              <a:r>
                <a:rPr lang="vi-VN" sz="2400"/>
                <a:t>Chi tiết nào cho thấy bà rất yêu thương bạn nhỏ?</a:t>
              </a:r>
              <a:endParaRPr lang="en-US" sz="2400" dirty="0"/>
            </a:p>
          </p:txBody>
        </p:sp>
      </p:grpSp>
      <p:pic>
        <p:nvPicPr>
          <p:cNvPr id="20" name="Picture 19">
            <a:extLst>
              <a:ext uri="{FF2B5EF4-FFF2-40B4-BE49-F238E27FC236}">
                <a16:creationId xmlns:a16="http://schemas.microsoft.com/office/drawing/2014/main" xmlns="" id="{67A1A8F5-12D0-43FD-A390-CDA9F2611A10}"/>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620140" y="1272544"/>
            <a:ext cx="316949" cy="700355"/>
          </a:xfrm>
          <a:prstGeom prst="rect">
            <a:avLst/>
          </a:prstGeom>
        </p:spPr>
      </p:pic>
      <p:pic>
        <p:nvPicPr>
          <p:cNvPr id="21" name="Picture 20">
            <a:extLst>
              <a:ext uri="{FF2B5EF4-FFF2-40B4-BE49-F238E27FC236}">
                <a16:creationId xmlns:a16="http://schemas.microsoft.com/office/drawing/2014/main" xmlns="" id="{735A0A90-8EBF-4ECF-A473-9A8D925D59D2}"/>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1337671" y="2421274"/>
            <a:ext cx="531799" cy="700355"/>
          </a:xfrm>
          <a:prstGeom prst="rect">
            <a:avLst/>
          </a:prstGeom>
        </p:spPr>
      </p:pic>
      <p:sp>
        <p:nvSpPr>
          <p:cNvPr id="26" name="Freeform 197">
            <a:extLst>
              <a:ext uri="{FF2B5EF4-FFF2-40B4-BE49-F238E27FC236}">
                <a16:creationId xmlns:a16="http://schemas.microsoft.com/office/drawing/2014/main" xmlns="" id="{6A10FE8D-4993-4932-B6AA-1C8CECAC68A8}"/>
              </a:ext>
            </a:extLst>
          </p:cNvPr>
          <p:cNvSpPr>
            <a:spLocks noEditPoints="1"/>
          </p:cNvSpPr>
          <p:nvPr/>
        </p:nvSpPr>
        <p:spPr bwMode="auto">
          <a:xfrm>
            <a:off x="2918781" y="7092"/>
            <a:ext cx="4291894" cy="112206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7" name="Picture 6" descr="Logo&#10;&#10;Description automatically generated">
            <a:extLst>
              <a:ext uri="{FF2B5EF4-FFF2-40B4-BE49-F238E27FC236}">
                <a16:creationId xmlns:a16="http://schemas.microsoft.com/office/drawing/2014/main" xmlns="" id="{5D3805D4-CFB4-4C1A-8E26-BC7CF71FDB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258" t="8952" r="14883" b="24172"/>
          <a:stretch/>
        </p:blipFill>
        <p:spPr>
          <a:xfrm>
            <a:off x="3200662" y="470225"/>
            <a:ext cx="3316679" cy="698431"/>
          </a:xfrm>
          <a:prstGeom prst="rect">
            <a:avLst/>
          </a:prstGeom>
        </p:spPr>
      </p:pic>
      <p:grpSp>
        <p:nvGrpSpPr>
          <p:cNvPr id="30" name="Group 29">
            <a:extLst>
              <a:ext uri="{FF2B5EF4-FFF2-40B4-BE49-F238E27FC236}">
                <a16:creationId xmlns:a16="http://schemas.microsoft.com/office/drawing/2014/main" xmlns="" id="{5BDE0B4E-64A8-4A9F-B4F1-AE504C1A4349}"/>
              </a:ext>
            </a:extLst>
          </p:cNvPr>
          <p:cNvGrpSpPr/>
          <p:nvPr/>
        </p:nvGrpSpPr>
        <p:grpSpPr>
          <a:xfrm>
            <a:off x="1933199" y="3109347"/>
            <a:ext cx="3517492" cy="854636"/>
            <a:chOff x="1755646" y="2848482"/>
            <a:chExt cx="3517492" cy="854636"/>
          </a:xfrm>
        </p:grpSpPr>
        <p:pic>
          <p:nvPicPr>
            <p:cNvPr id="28" name="Picture 27">
              <a:extLst>
                <a:ext uri="{FF2B5EF4-FFF2-40B4-BE49-F238E27FC236}">
                  <a16:creationId xmlns:a16="http://schemas.microsoft.com/office/drawing/2014/main" xmlns="" id="{628603EF-DF75-42D9-820F-53D0D57B9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646" y="2848482"/>
              <a:ext cx="3517492" cy="854636"/>
            </a:xfrm>
            <a:prstGeom prst="rect">
              <a:avLst/>
            </a:prstGeom>
          </p:spPr>
        </p:pic>
        <p:sp>
          <p:nvSpPr>
            <p:cNvPr id="31" name="Rectangle 30">
              <a:extLst>
                <a:ext uri="{FF2B5EF4-FFF2-40B4-BE49-F238E27FC236}">
                  <a16:creationId xmlns:a16="http://schemas.microsoft.com/office/drawing/2014/main" xmlns="" id="{EBA72067-2D75-4A32-975D-A6F158D3FE4D}"/>
                </a:ext>
              </a:extLst>
            </p:cNvPr>
            <p:cNvSpPr/>
            <p:nvPr/>
          </p:nvSpPr>
          <p:spPr>
            <a:xfrm>
              <a:off x="1952540" y="3051947"/>
              <a:ext cx="3019517" cy="462807"/>
            </a:xfrm>
            <a:prstGeom prst="rect">
              <a:avLst/>
            </a:prstGeom>
          </p:spPr>
          <p:txBody>
            <a:bodyPr wrap="square">
              <a:spAutoFit/>
            </a:bodyPr>
            <a:lstStyle/>
            <a:p>
              <a:r>
                <a:rPr lang="vi-VN" sz="2400"/>
                <a:t>nở nụ cười hiền hậu </a:t>
              </a:r>
              <a:endParaRPr lang="en-US" sz="2400" dirty="0"/>
            </a:p>
          </p:txBody>
        </p:sp>
      </p:grpSp>
      <p:grpSp>
        <p:nvGrpSpPr>
          <p:cNvPr id="42" name="Group 41">
            <a:extLst>
              <a:ext uri="{FF2B5EF4-FFF2-40B4-BE49-F238E27FC236}">
                <a16:creationId xmlns:a16="http://schemas.microsoft.com/office/drawing/2014/main" xmlns="" id="{5302E7D9-5357-4C84-B6AE-699051975EEA}"/>
              </a:ext>
            </a:extLst>
          </p:cNvPr>
          <p:cNvGrpSpPr/>
          <p:nvPr/>
        </p:nvGrpSpPr>
        <p:grpSpPr>
          <a:xfrm>
            <a:off x="5625144" y="3149142"/>
            <a:ext cx="3517492" cy="854636"/>
            <a:chOff x="5273138" y="2880978"/>
            <a:chExt cx="3517492" cy="854636"/>
          </a:xfrm>
        </p:grpSpPr>
        <p:pic>
          <p:nvPicPr>
            <p:cNvPr id="34" name="Picture 33">
              <a:extLst>
                <a:ext uri="{FF2B5EF4-FFF2-40B4-BE49-F238E27FC236}">
                  <a16:creationId xmlns:a16="http://schemas.microsoft.com/office/drawing/2014/main" xmlns="" id="{9E391F5F-12AB-4F61-A932-C72C27201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3138" y="2880978"/>
              <a:ext cx="3517492" cy="854636"/>
            </a:xfrm>
            <a:prstGeom prst="rect">
              <a:avLst/>
            </a:prstGeom>
          </p:spPr>
        </p:pic>
        <p:sp>
          <p:nvSpPr>
            <p:cNvPr id="35" name="Rectangle 34">
              <a:extLst>
                <a:ext uri="{FF2B5EF4-FFF2-40B4-BE49-F238E27FC236}">
                  <a16:creationId xmlns:a16="http://schemas.microsoft.com/office/drawing/2014/main" xmlns="" id="{12FAA3CE-EEEC-4D76-A091-7FCE8D5F43D1}"/>
                </a:ext>
              </a:extLst>
            </p:cNvPr>
            <p:cNvSpPr/>
            <p:nvPr/>
          </p:nvSpPr>
          <p:spPr>
            <a:xfrm>
              <a:off x="5611906" y="3095764"/>
              <a:ext cx="3019517" cy="462807"/>
            </a:xfrm>
            <a:prstGeom prst="rect">
              <a:avLst/>
            </a:prstGeom>
          </p:spPr>
          <p:txBody>
            <a:bodyPr wrap="square">
              <a:spAutoFit/>
            </a:bodyPr>
            <a:lstStyle/>
            <a:p>
              <a:r>
                <a:rPr lang="vi-VN" sz="2400"/>
                <a:t>bóng bà cao gầy</a:t>
              </a:r>
              <a:endParaRPr lang="en-US" sz="2400" dirty="0"/>
            </a:p>
          </p:txBody>
        </p:sp>
      </p:grpSp>
      <p:grpSp>
        <p:nvGrpSpPr>
          <p:cNvPr id="44" name="Group 43">
            <a:extLst>
              <a:ext uri="{FF2B5EF4-FFF2-40B4-BE49-F238E27FC236}">
                <a16:creationId xmlns:a16="http://schemas.microsoft.com/office/drawing/2014/main" xmlns="" id="{B99DDF9E-5BCF-4E60-B77A-41D19D499324}"/>
              </a:ext>
            </a:extLst>
          </p:cNvPr>
          <p:cNvGrpSpPr/>
          <p:nvPr/>
        </p:nvGrpSpPr>
        <p:grpSpPr>
          <a:xfrm>
            <a:off x="1088928" y="3975304"/>
            <a:ext cx="3517492" cy="854636"/>
            <a:chOff x="2203645" y="3664582"/>
            <a:chExt cx="3517492" cy="854636"/>
          </a:xfrm>
        </p:grpSpPr>
        <p:pic>
          <p:nvPicPr>
            <p:cNvPr id="38" name="Picture 37">
              <a:extLst>
                <a:ext uri="{FF2B5EF4-FFF2-40B4-BE49-F238E27FC236}">
                  <a16:creationId xmlns:a16="http://schemas.microsoft.com/office/drawing/2014/main" xmlns="" id="{4BEB2BC8-6D9C-44B7-89FE-FBEC73303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3645" y="3664582"/>
              <a:ext cx="3517492" cy="854636"/>
            </a:xfrm>
            <a:prstGeom prst="rect">
              <a:avLst/>
            </a:prstGeom>
          </p:spPr>
        </p:pic>
        <p:sp>
          <p:nvSpPr>
            <p:cNvPr id="39" name="Rectangle 38">
              <a:extLst>
                <a:ext uri="{FF2B5EF4-FFF2-40B4-BE49-F238E27FC236}">
                  <a16:creationId xmlns:a16="http://schemas.microsoft.com/office/drawing/2014/main" xmlns="" id="{76A659FA-1624-492F-A0C2-ED6E299F0489}"/>
                </a:ext>
              </a:extLst>
            </p:cNvPr>
            <p:cNvSpPr/>
            <p:nvPr/>
          </p:nvSpPr>
          <p:spPr>
            <a:xfrm>
              <a:off x="2400539" y="3868047"/>
              <a:ext cx="3019517" cy="462807"/>
            </a:xfrm>
            <a:prstGeom prst="rect">
              <a:avLst/>
            </a:prstGeom>
          </p:spPr>
          <p:txBody>
            <a:bodyPr wrap="square">
              <a:spAutoFit/>
            </a:bodyPr>
            <a:lstStyle/>
            <a:p>
              <a:pPr algn="ctr"/>
              <a:r>
                <a:rPr lang="vi-VN" sz="2400"/>
                <a:t>âu yếm nhìn tôi</a:t>
              </a:r>
              <a:endParaRPr lang="en-US" sz="2400" dirty="0"/>
            </a:p>
          </p:txBody>
        </p:sp>
      </p:grpSp>
      <p:grpSp>
        <p:nvGrpSpPr>
          <p:cNvPr id="43" name="Group 42">
            <a:extLst>
              <a:ext uri="{FF2B5EF4-FFF2-40B4-BE49-F238E27FC236}">
                <a16:creationId xmlns:a16="http://schemas.microsoft.com/office/drawing/2014/main" xmlns="" id="{51DC0CE6-E872-4AE3-B156-B6BAAA9956AC}"/>
              </a:ext>
            </a:extLst>
          </p:cNvPr>
          <p:cNvGrpSpPr/>
          <p:nvPr/>
        </p:nvGrpSpPr>
        <p:grpSpPr>
          <a:xfrm>
            <a:off x="4811993" y="4035408"/>
            <a:ext cx="3517492" cy="854636"/>
            <a:chOff x="5721137" y="3697078"/>
            <a:chExt cx="3517492" cy="854636"/>
          </a:xfrm>
        </p:grpSpPr>
        <p:pic>
          <p:nvPicPr>
            <p:cNvPr id="40" name="Picture 39">
              <a:extLst>
                <a:ext uri="{FF2B5EF4-FFF2-40B4-BE49-F238E27FC236}">
                  <a16:creationId xmlns:a16="http://schemas.microsoft.com/office/drawing/2014/main" xmlns="" id="{7A365F01-D24A-4C0F-8152-B743ADC3C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1137" y="3697078"/>
              <a:ext cx="3517492" cy="854636"/>
            </a:xfrm>
            <a:prstGeom prst="rect">
              <a:avLst/>
            </a:prstGeom>
          </p:spPr>
        </p:pic>
        <p:sp>
          <p:nvSpPr>
            <p:cNvPr id="41" name="Rectangle 40">
              <a:extLst>
                <a:ext uri="{FF2B5EF4-FFF2-40B4-BE49-F238E27FC236}">
                  <a16:creationId xmlns:a16="http://schemas.microsoft.com/office/drawing/2014/main" xmlns="" id="{C7DF2E71-38FA-43BB-A8B9-25D4BE77CE6D}"/>
                </a:ext>
              </a:extLst>
            </p:cNvPr>
            <p:cNvSpPr/>
            <p:nvPr/>
          </p:nvSpPr>
          <p:spPr>
            <a:xfrm>
              <a:off x="5918031" y="3900543"/>
              <a:ext cx="3019517" cy="462807"/>
            </a:xfrm>
            <a:prstGeom prst="rect">
              <a:avLst/>
            </a:prstGeom>
          </p:spPr>
          <p:txBody>
            <a:bodyPr wrap="square">
              <a:spAutoFit/>
            </a:bodyPr>
            <a:lstStyle/>
            <a:p>
              <a:pPr algn="ctr"/>
              <a:r>
                <a:rPr lang="vi-VN" sz="2400"/>
                <a:t>thật giản dị</a:t>
              </a:r>
              <a:endParaRPr lang="en-US" sz="2400" dirty="0"/>
            </a:p>
          </p:txBody>
        </p:sp>
      </p:grpSp>
    </p:spTree>
    <p:extLst>
      <p:ext uri="{BB962C8B-B14F-4D97-AF65-F5344CB8AC3E}">
        <p14:creationId xmlns:p14="http://schemas.microsoft.com/office/powerpoint/2010/main" val="3159531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0-#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1+#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53" presetClass="entr" presetSubtype="16"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par>
                                <p:cTn id="42" presetID="53" presetClass="entr" presetSubtype="16"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 name="Group 1">
            <a:extLst>
              <a:ext uri="{FF2B5EF4-FFF2-40B4-BE49-F238E27FC236}">
                <a16:creationId xmlns:a16="http://schemas.microsoft.com/office/drawing/2014/main" xmlns="" id="{D9A15A79-339D-45EA-989B-2E0BA3B7091E}"/>
              </a:ext>
            </a:extLst>
          </p:cNvPr>
          <p:cNvGrpSpPr/>
          <p:nvPr/>
        </p:nvGrpSpPr>
        <p:grpSpPr>
          <a:xfrm>
            <a:off x="1296999" y="1505814"/>
            <a:ext cx="5220342" cy="584775"/>
            <a:chOff x="1296999" y="1505814"/>
            <a:chExt cx="5220342" cy="584775"/>
          </a:xfrm>
        </p:grpSpPr>
        <p:sp>
          <p:nvSpPr>
            <p:cNvPr id="10" name="Rectangle: Rounded Corners 43">
              <a:extLst>
                <a:ext uri="{FF2B5EF4-FFF2-40B4-BE49-F238E27FC236}">
                  <a16:creationId xmlns:a16="http://schemas.microsoft.com/office/drawing/2014/main" xmlns="" id="{07B05ECB-F863-42A4-B6D2-567AA4ED476D}"/>
                </a:ext>
              </a:extLst>
            </p:cNvPr>
            <p:cNvSpPr/>
            <p:nvPr/>
          </p:nvSpPr>
          <p:spPr>
            <a:xfrm>
              <a:off x="1296999" y="1505814"/>
              <a:ext cx="5220342" cy="584775"/>
            </a:xfrm>
            <a:custGeom>
              <a:avLst/>
              <a:gdLst>
                <a:gd name="connsiteX0" fmla="*/ 0 w 5220342"/>
                <a:gd name="connsiteY0" fmla="*/ 97464 h 584775"/>
                <a:gd name="connsiteX1" fmla="*/ 97464 w 5220342"/>
                <a:gd name="connsiteY1" fmla="*/ 0 h 584775"/>
                <a:gd name="connsiteX2" fmla="*/ 706097 w 5220342"/>
                <a:gd name="connsiteY2" fmla="*/ 0 h 584775"/>
                <a:gd name="connsiteX3" fmla="*/ 1163969 w 5220342"/>
                <a:gd name="connsiteY3" fmla="*/ 0 h 584775"/>
                <a:gd name="connsiteX4" fmla="*/ 1722348 w 5220342"/>
                <a:gd name="connsiteY4" fmla="*/ 0 h 584775"/>
                <a:gd name="connsiteX5" fmla="*/ 2230473 w 5220342"/>
                <a:gd name="connsiteY5" fmla="*/ 0 h 584775"/>
                <a:gd name="connsiteX6" fmla="*/ 2688344 w 5220342"/>
                <a:gd name="connsiteY6" fmla="*/ 0 h 584775"/>
                <a:gd name="connsiteX7" fmla="*/ 3347232 w 5220342"/>
                <a:gd name="connsiteY7" fmla="*/ 0 h 584775"/>
                <a:gd name="connsiteX8" fmla="*/ 3805103 w 5220342"/>
                <a:gd name="connsiteY8" fmla="*/ 0 h 584775"/>
                <a:gd name="connsiteX9" fmla="*/ 4413736 w 5220342"/>
                <a:gd name="connsiteY9" fmla="*/ 0 h 584775"/>
                <a:gd name="connsiteX10" fmla="*/ 5122878 w 5220342"/>
                <a:gd name="connsiteY10" fmla="*/ 0 h 584775"/>
                <a:gd name="connsiteX11" fmla="*/ 5220342 w 5220342"/>
                <a:gd name="connsiteY11" fmla="*/ 97464 h 584775"/>
                <a:gd name="connsiteX12" fmla="*/ 5220342 w 5220342"/>
                <a:gd name="connsiteY12" fmla="*/ 487311 h 584775"/>
                <a:gd name="connsiteX13" fmla="*/ 5122878 w 5220342"/>
                <a:gd name="connsiteY13" fmla="*/ 584775 h 584775"/>
                <a:gd name="connsiteX14" fmla="*/ 4614753 w 5220342"/>
                <a:gd name="connsiteY14" fmla="*/ 584775 h 584775"/>
                <a:gd name="connsiteX15" fmla="*/ 4006119 w 5220342"/>
                <a:gd name="connsiteY15" fmla="*/ 584775 h 584775"/>
                <a:gd name="connsiteX16" fmla="*/ 3598502 w 5220342"/>
                <a:gd name="connsiteY16" fmla="*/ 584775 h 584775"/>
                <a:gd name="connsiteX17" fmla="*/ 3190886 w 5220342"/>
                <a:gd name="connsiteY17" fmla="*/ 584775 h 584775"/>
                <a:gd name="connsiteX18" fmla="*/ 2783269 w 5220342"/>
                <a:gd name="connsiteY18" fmla="*/ 584775 h 584775"/>
                <a:gd name="connsiteX19" fmla="*/ 2325398 w 5220342"/>
                <a:gd name="connsiteY19" fmla="*/ 584775 h 584775"/>
                <a:gd name="connsiteX20" fmla="*/ 1716764 w 5220342"/>
                <a:gd name="connsiteY20" fmla="*/ 584775 h 584775"/>
                <a:gd name="connsiteX21" fmla="*/ 1309147 w 5220342"/>
                <a:gd name="connsiteY21" fmla="*/ 584775 h 584775"/>
                <a:gd name="connsiteX22" fmla="*/ 801022 w 5220342"/>
                <a:gd name="connsiteY22" fmla="*/ 584775 h 584775"/>
                <a:gd name="connsiteX23" fmla="*/ 97464 w 5220342"/>
                <a:gd name="connsiteY23" fmla="*/ 584775 h 584775"/>
                <a:gd name="connsiteX24" fmla="*/ 0 w 5220342"/>
                <a:gd name="connsiteY24" fmla="*/ 487311 h 584775"/>
                <a:gd name="connsiteX25" fmla="*/ 0 w 5220342"/>
                <a:gd name="connsiteY25" fmla="*/ 97464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342" h="584775" fill="none" extrusionOk="0">
                  <a:moveTo>
                    <a:pt x="0" y="97464"/>
                  </a:moveTo>
                  <a:cubicBezTo>
                    <a:pt x="-11758" y="49793"/>
                    <a:pt x="52865" y="-12920"/>
                    <a:pt x="97464" y="0"/>
                  </a:cubicBezTo>
                  <a:cubicBezTo>
                    <a:pt x="375329" y="-72773"/>
                    <a:pt x="425343" y="1745"/>
                    <a:pt x="706097" y="0"/>
                  </a:cubicBezTo>
                  <a:cubicBezTo>
                    <a:pt x="986851" y="-1745"/>
                    <a:pt x="940335" y="38530"/>
                    <a:pt x="1163969" y="0"/>
                  </a:cubicBezTo>
                  <a:cubicBezTo>
                    <a:pt x="1387603" y="-38530"/>
                    <a:pt x="1603722" y="1203"/>
                    <a:pt x="1722348" y="0"/>
                  </a:cubicBezTo>
                  <a:cubicBezTo>
                    <a:pt x="1840974" y="-1203"/>
                    <a:pt x="2091195" y="3910"/>
                    <a:pt x="2230473" y="0"/>
                  </a:cubicBezTo>
                  <a:cubicBezTo>
                    <a:pt x="2369751" y="-3910"/>
                    <a:pt x="2520153" y="2734"/>
                    <a:pt x="2688344" y="0"/>
                  </a:cubicBezTo>
                  <a:cubicBezTo>
                    <a:pt x="2856535" y="-2734"/>
                    <a:pt x="3204918" y="60329"/>
                    <a:pt x="3347232" y="0"/>
                  </a:cubicBezTo>
                  <a:cubicBezTo>
                    <a:pt x="3489546" y="-60329"/>
                    <a:pt x="3599579" y="47114"/>
                    <a:pt x="3805103" y="0"/>
                  </a:cubicBezTo>
                  <a:cubicBezTo>
                    <a:pt x="4010627" y="-47114"/>
                    <a:pt x="4258159" y="31419"/>
                    <a:pt x="4413736" y="0"/>
                  </a:cubicBezTo>
                  <a:cubicBezTo>
                    <a:pt x="4569313" y="-31419"/>
                    <a:pt x="4838128" y="4945"/>
                    <a:pt x="5122878" y="0"/>
                  </a:cubicBezTo>
                  <a:cubicBezTo>
                    <a:pt x="5178875" y="-2511"/>
                    <a:pt x="5232081" y="54332"/>
                    <a:pt x="5220342" y="97464"/>
                  </a:cubicBezTo>
                  <a:cubicBezTo>
                    <a:pt x="5244431" y="230502"/>
                    <a:pt x="5191516" y="293777"/>
                    <a:pt x="5220342" y="487311"/>
                  </a:cubicBezTo>
                  <a:cubicBezTo>
                    <a:pt x="5211874" y="534538"/>
                    <a:pt x="5177939" y="579860"/>
                    <a:pt x="5122878" y="584775"/>
                  </a:cubicBezTo>
                  <a:cubicBezTo>
                    <a:pt x="4954771" y="643496"/>
                    <a:pt x="4739457" y="580446"/>
                    <a:pt x="4614753" y="584775"/>
                  </a:cubicBezTo>
                  <a:cubicBezTo>
                    <a:pt x="4490050" y="589104"/>
                    <a:pt x="4274030" y="572061"/>
                    <a:pt x="4006119" y="584775"/>
                  </a:cubicBezTo>
                  <a:cubicBezTo>
                    <a:pt x="3738208" y="597489"/>
                    <a:pt x="3741145" y="554331"/>
                    <a:pt x="3598502" y="584775"/>
                  </a:cubicBezTo>
                  <a:cubicBezTo>
                    <a:pt x="3455859" y="615219"/>
                    <a:pt x="3380734" y="549148"/>
                    <a:pt x="3190886" y="584775"/>
                  </a:cubicBezTo>
                  <a:cubicBezTo>
                    <a:pt x="3001038" y="620402"/>
                    <a:pt x="2886606" y="541003"/>
                    <a:pt x="2783269" y="584775"/>
                  </a:cubicBezTo>
                  <a:cubicBezTo>
                    <a:pt x="2679932" y="628547"/>
                    <a:pt x="2475984" y="577133"/>
                    <a:pt x="2325398" y="584775"/>
                  </a:cubicBezTo>
                  <a:cubicBezTo>
                    <a:pt x="2174812" y="592417"/>
                    <a:pt x="1913395" y="519542"/>
                    <a:pt x="1716764" y="584775"/>
                  </a:cubicBezTo>
                  <a:cubicBezTo>
                    <a:pt x="1520133" y="650008"/>
                    <a:pt x="1445001" y="541733"/>
                    <a:pt x="1309147" y="584775"/>
                  </a:cubicBezTo>
                  <a:cubicBezTo>
                    <a:pt x="1173293" y="627817"/>
                    <a:pt x="1044930" y="548231"/>
                    <a:pt x="801022" y="584775"/>
                  </a:cubicBezTo>
                  <a:cubicBezTo>
                    <a:pt x="557114" y="621319"/>
                    <a:pt x="431603" y="513998"/>
                    <a:pt x="97464" y="584775"/>
                  </a:cubicBezTo>
                  <a:cubicBezTo>
                    <a:pt x="50225" y="595649"/>
                    <a:pt x="5473" y="542083"/>
                    <a:pt x="0" y="487311"/>
                  </a:cubicBezTo>
                  <a:cubicBezTo>
                    <a:pt x="-4144" y="395002"/>
                    <a:pt x="16019" y="287686"/>
                    <a:pt x="0" y="97464"/>
                  </a:cubicBezTo>
                  <a:close/>
                </a:path>
                <a:path w="5220342" h="584775" stroke="0" extrusionOk="0">
                  <a:moveTo>
                    <a:pt x="0" y="97464"/>
                  </a:moveTo>
                  <a:cubicBezTo>
                    <a:pt x="-1388" y="43226"/>
                    <a:pt x="47327" y="2810"/>
                    <a:pt x="97464" y="0"/>
                  </a:cubicBezTo>
                  <a:cubicBezTo>
                    <a:pt x="311359" y="-48424"/>
                    <a:pt x="403432" y="53896"/>
                    <a:pt x="706097" y="0"/>
                  </a:cubicBezTo>
                  <a:cubicBezTo>
                    <a:pt x="1008762" y="-53896"/>
                    <a:pt x="1177271" y="53906"/>
                    <a:pt x="1314731" y="0"/>
                  </a:cubicBezTo>
                  <a:cubicBezTo>
                    <a:pt x="1452191" y="-53906"/>
                    <a:pt x="1641656" y="34324"/>
                    <a:pt x="1923364" y="0"/>
                  </a:cubicBezTo>
                  <a:cubicBezTo>
                    <a:pt x="2205072" y="-34324"/>
                    <a:pt x="2286426" y="33048"/>
                    <a:pt x="2582252" y="0"/>
                  </a:cubicBezTo>
                  <a:cubicBezTo>
                    <a:pt x="2878078" y="-33048"/>
                    <a:pt x="2827364" y="28457"/>
                    <a:pt x="3040123" y="0"/>
                  </a:cubicBezTo>
                  <a:cubicBezTo>
                    <a:pt x="3252882" y="-28457"/>
                    <a:pt x="3336129" y="17063"/>
                    <a:pt x="3598502" y="0"/>
                  </a:cubicBezTo>
                  <a:cubicBezTo>
                    <a:pt x="3860875" y="-17063"/>
                    <a:pt x="3929072" y="916"/>
                    <a:pt x="4106628" y="0"/>
                  </a:cubicBezTo>
                  <a:cubicBezTo>
                    <a:pt x="4284184" y="-916"/>
                    <a:pt x="4419997" y="16921"/>
                    <a:pt x="4564499" y="0"/>
                  </a:cubicBezTo>
                  <a:cubicBezTo>
                    <a:pt x="4709001" y="-16921"/>
                    <a:pt x="4924243" y="65585"/>
                    <a:pt x="5122878" y="0"/>
                  </a:cubicBezTo>
                  <a:cubicBezTo>
                    <a:pt x="5178456" y="4452"/>
                    <a:pt x="5223922" y="46190"/>
                    <a:pt x="5220342" y="97464"/>
                  </a:cubicBezTo>
                  <a:cubicBezTo>
                    <a:pt x="5248903" y="177881"/>
                    <a:pt x="5194933" y="304063"/>
                    <a:pt x="5220342" y="487311"/>
                  </a:cubicBezTo>
                  <a:cubicBezTo>
                    <a:pt x="5221424" y="539877"/>
                    <a:pt x="5181212" y="585699"/>
                    <a:pt x="5122878" y="584775"/>
                  </a:cubicBezTo>
                  <a:cubicBezTo>
                    <a:pt x="4962921" y="629845"/>
                    <a:pt x="4812690" y="538113"/>
                    <a:pt x="4665007" y="584775"/>
                  </a:cubicBezTo>
                  <a:cubicBezTo>
                    <a:pt x="4517324" y="631437"/>
                    <a:pt x="4142237" y="568398"/>
                    <a:pt x="4006119" y="584775"/>
                  </a:cubicBezTo>
                  <a:cubicBezTo>
                    <a:pt x="3870001" y="601152"/>
                    <a:pt x="3709785" y="533723"/>
                    <a:pt x="3497994" y="584775"/>
                  </a:cubicBezTo>
                  <a:cubicBezTo>
                    <a:pt x="3286203" y="635827"/>
                    <a:pt x="2982499" y="512425"/>
                    <a:pt x="2839107" y="584775"/>
                  </a:cubicBezTo>
                  <a:cubicBezTo>
                    <a:pt x="2695715" y="657125"/>
                    <a:pt x="2508225" y="583690"/>
                    <a:pt x="2330981" y="584775"/>
                  </a:cubicBezTo>
                  <a:cubicBezTo>
                    <a:pt x="2153737" y="585860"/>
                    <a:pt x="1980575" y="583421"/>
                    <a:pt x="1722348" y="584775"/>
                  </a:cubicBezTo>
                  <a:cubicBezTo>
                    <a:pt x="1464121" y="586129"/>
                    <a:pt x="1356754" y="549105"/>
                    <a:pt x="1264477" y="584775"/>
                  </a:cubicBezTo>
                  <a:cubicBezTo>
                    <a:pt x="1172200" y="620445"/>
                    <a:pt x="945572" y="570767"/>
                    <a:pt x="806606" y="584775"/>
                  </a:cubicBezTo>
                  <a:cubicBezTo>
                    <a:pt x="667640" y="598783"/>
                    <a:pt x="356554" y="501120"/>
                    <a:pt x="97464" y="584775"/>
                  </a:cubicBezTo>
                  <a:cubicBezTo>
                    <a:pt x="56618" y="579893"/>
                    <a:pt x="-14370" y="534239"/>
                    <a:pt x="0" y="487311"/>
                  </a:cubicBezTo>
                  <a:cubicBezTo>
                    <a:pt x="-10232" y="370674"/>
                    <a:pt x="44103" y="256186"/>
                    <a:pt x="0" y="97464"/>
                  </a:cubicBezTo>
                  <a:close/>
                </a:path>
              </a:pathLst>
            </a:custGeom>
            <a:solidFill>
              <a:srgbClr val="E6D5F3"/>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79AF4"/>
                </a:solidFill>
                <a:effectLst/>
                <a:uLnTx/>
                <a:uFillTx/>
                <a:latin typeface="等线"/>
              </a:endParaRPr>
            </a:p>
          </p:txBody>
        </p:sp>
        <p:sp>
          <p:nvSpPr>
            <p:cNvPr id="16" name="Rectangle 15">
              <a:extLst>
                <a:ext uri="{FF2B5EF4-FFF2-40B4-BE49-F238E27FC236}">
                  <a16:creationId xmlns:a16="http://schemas.microsoft.com/office/drawing/2014/main" xmlns="" id="{4CD3D07C-091B-4CA4-A5BA-5E52978BF127}"/>
                </a:ext>
              </a:extLst>
            </p:cNvPr>
            <p:cNvSpPr/>
            <p:nvPr/>
          </p:nvSpPr>
          <p:spPr>
            <a:xfrm>
              <a:off x="1396033" y="1545318"/>
              <a:ext cx="5020809" cy="461665"/>
            </a:xfrm>
            <a:prstGeom prst="rect">
              <a:avLst/>
            </a:prstGeom>
          </p:spPr>
          <p:txBody>
            <a:bodyPr wrap="square">
              <a:spAutoFit/>
            </a:bodyPr>
            <a:lstStyle/>
            <a:p>
              <a:r>
                <a:rPr lang="vi-VN" sz="2400"/>
                <a:t>Điều gì đưa bạn nhỏ vào giấc ngủ?</a:t>
              </a:r>
              <a:endParaRPr lang="en-US" sz="2400" dirty="0"/>
            </a:p>
          </p:txBody>
        </p:sp>
      </p:grpSp>
      <p:grpSp>
        <p:nvGrpSpPr>
          <p:cNvPr id="17" name="Group 16">
            <a:extLst>
              <a:ext uri="{FF2B5EF4-FFF2-40B4-BE49-F238E27FC236}">
                <a16:creationId xmlns:a16="http://schemas.microsoft.com/office/drawing/2014/main" xmlns="" id="{DECAA17F-9D4A-4965-B435-C60F8AEF9873}"/>
              </a:ext>
            </a:extLst>
          </p:cNvPr>
          <p:cNvGrpSpPr/>
          <p:nvPr/>
        </p:nvGrpSpPr>
        <p:grpSpPr>
          <a:xfrm>
            <a:off x="2489636" y="3021190"/>
            <a:ext cx="6103948" cy="905462"/>
            <a:chOff x="1525723" y="4395580"/>
            <a:chExt cx="8186927" cy="1214863"/>
          </a:xfrm>
        </p:grpSpPr>
        <p:sp>
          <p:nvSpPr>
            <p:cNvPr id="18" name="Rectangle: Rounded Corners 43">
              <a:extLst>
                <a:ext uri="{FF2B5EF4-FFF2-40B4-BE49-F238E27FC236}">
                  <a16:creationId xmlns:a16="http://schemas.microsoft.com/office/drawing/2014/main" xmlns="" id="{A4F993D9-447A-4FFA-88EF-85DFED2574D4}"/>
                </a:ext>
              </a:extLst>
            </p:cNvPr>
            <p:cNvSpPr/>
            <p:nvPr/>
          </p:nvSpPr>
          <p:spPr>
            <a:xfrm>
              <a:off x="1532498" y="4395580"/>
              <a:ext cx="8180152" cy="1214863"/>
            </a:xfrm>
            <a:custGeom>
              <a:avLst/>
              <a:gdLst>
                <a:gd name="connsiteX0" fmla="*/ 0 w 8180152"/>
                <a:gd name="connsiteY0" fmla="*/ 202481 h 1214863"/>
                <a:gd name="connsiteX1" fmla="*/ 202481 w 8180152"/>
                <a:gd name="connsiteY1" fmla="*/ 0 h 1214863"/>
                <a:gd name="connsiteX2" fmla="*/ 722821 w 8180152"/>
                <a:gd name="connsiteY2" fmla="*/ 0 h 1214863"/>
                <a:gd name="connsiteX3" fmla="*/ 1243160 w 8180152"/>
                <a:gd name="connsiteY3" fmla="*/ 0 h 1214863"/>
                <a:gd name="connsiteX4" fmla="*/ 1919004 w 8180152"/>
                <a:gd name="connsiteY4" fmla="*/ 0 h 1214863"/>
                <a:gd name="connsiteX5" fmla="*/ 2594847 w 8180152"/>
                <a:gd name="connsiteY5" fmla="*/ 0 h 1214863"/>
                <a:gd name="connsiteX6" fmla="*/ 2959683 w 8180152"/>
                <a:gd name="connsiteY6" fmla="*/ 0 h 1214863"/>
                <a:gd name="connsiteX7" fmla="*/ 3324519 w 8180152"/>
                <a:gd name="connsiteY7" fmla="*/ 0 h 1214863"/>
                <a:gd name="connsiteX8" fmla="*/ 3689355 w 8180152"/>
                <a:gd name="connsiteY8" fmla="*/ 0 h 1214863"/>
                <a:gd name="connsiteX9" fmla="*/ 4131942 w 8180152"/>
                <a:gd name="connsiteY9" fmla="*/ 0 h 1214863"/>
                <a:gd name="connsiteX10" fmla="*/ 4807786 w 8180152"/>
                <a:gd name="connsiteY10" fmla="*/ 0 h 1214863"/>
                <a:gd name="connsiteX11" fmla="*/ 5172622 w 8180152"/>
                <a:gd name="connsiteY11" fmla="*/ 0 h 1214863"/>
                <a:gd name="connsiteX12" fmla="*/ 5692961 w 8180152"/>
                <a:gd name="connsiteY12" fmla="*/ 0 h 1214863"/>
                <a:gd name="connsiteX13" fmla="*/ 6135549 w 8180152"/>
                <a:gd name="connsiteY13" fmla="*/ 0 h 1214863"/>
                <a:gd name="connsiteX14" fmla="*/ 6655889 w 8180152"/>
                <a:gd name="connsiteY14" fmla="*/ 0 h 1214863"/>
                <a:gd name="connsiteX15" fmla="*/ 7098476 w 8180152"/>
                <a:gd name="connsiteY15" fmla="*/ 0 h 1214863"/>
                <a:gd name="connsiteX16" fmla="*/ 7977671 w 8180152"/>
                <a:gd name="connsiteY16" fmla="*/ 0 h 1214863"/>
                <a:gd name="connsiteX17" fmla="*/ 8180152 w 8180152"/>
                <a:gd name="connsiteY17" fmla="*/ 202481 h 1214863"/>
                <a:gd name="connsiteX18" fmla="*/ 8180152 w 8180152"/>
                <a:gd name="connsiteY18" fmla="*/ 615531 h 1214863"/>
                <a:gd name="connsiteX19" fmla="*/ 8180152 w 8180152"/>
                <a:gd name="connsiteY19" fmla="*/ 1012382 h 1214863"/>
                <a:gd name="connsiteX20" fmla="*/ 7977671 w 8180152"/>
                <a:gd name="connsiteY20" fmla="*/ 1214863 h 1214863"/>
                <a:gd name="connsiteX21" fmla="*/ 7224076 w 8180152"/>
                <a:gd name="connsiteY21" fmla="*/ 1214863 h 1214863"/>
                <a:gd name="connsiteX22" fmla="*/ 6470480 w 8180152"/>
                <a:gd name="connsiteY22" fmla="*/ 1214863 h 1214863"/>
                <a:gd name="connsiteX23" fmla="*/ 5716885 w 8180152"/>
                <a:gd name="connsiteY23" fmla="*/ 1214863 h 1214863"/>
                <a:gd name="connsiteX24" fmla="*/ 5274297 w 8180152"/>
                <a:gd name="connsiteY24" fmla="*/ 1214863 h 1214863"/>
                <a:gd name="connsiteX25" fmla="*/ 4520702 w 8180152"/>
                <a:gd name="connsiteY25" fmla="*/ 1214863 h 1214863"/>
                <a:gd name="connsiteX26" fmla="*/ 3922610 w 8180152"/>
                <a:gd name="connsiteY26" fmla="*/ 1214863 h 1214863"/>
                <a:gd name="connsiteX27" fmla="*/ 3557775 w 8180152"/>
                <a:gd name="connsiteY27" fmla="*/ 1214863 h 1214863"/>
                <a:gd name="connsiteX28" fmla="*/ 2804179 w 8180152"/>
                <a:gd name="connsiteY28" fmla="*/ 1214863 h 1214863"/>
                <a:gd name="connsiteX29" fmla="*/ 2050584 w 8180152"/>
                <a:gd name="connsiteY29" fmla="*/ 1214863 h 1214863"/>
                <a:gd name="connsiteX30" fmla="*/ 1374740 w 8180152"/>
                <a:gd name="connsiteY30" fmla="*/ 1214863 h 1214863"/>
                <a:gd name="connsiteX31" fmla="*/ 202481 w 8180152"/>
                <a:gd name="connsiteY31" fmla="*/ 1214863 h 1214863"/>
                <a:gd name="connsiteX32" fmla="*/ 0 w 8180152"/>
                <a:gd name="connsiteY32" fmla="*/ 1012382 h 1214863"/>
                <a:gd name="connsiteX33" fmla="*/ 0 w 8180152"/>
                <a:gd name="connsiteY33" fmla="*/ 599332 h 1214863"/>
                <a:gd name="connsiteX34" fmla="*/ 0 w 8180152"/>
                <a:gd name="connsiteY34" fmla="*/ 202481 h 121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80152" h="1214863" fill="none" extrusionOk="0">
                  <a:moveTo>
                    <a:pt x="0" y="202481"/>
                  </a:moveTo>
                  <a:cubicBezTo>
                    <a:pt x="-9607" y="92656"/>
                    <a:pt x="90601" y="2380"/>
                    <a:pt x="202481" y="0"/>
                  </a:cubicBezTo>
                  <a:cubicBezTo>
                    <a:pt x="396290" y="-18688"/>
                    <a:pt x="597201" y="48042"/>
                    <a:pt x="722821" y="0"/>
                  </a:cubicBezTo>
                  <a:cubicBezTo>
                    <a:pt x="848441" y="-48042"/>
                    <a:pt x="998838" y="52696"/>
                    <a:pt x="1243160" y="0"/>
                  </a:cubicBezTo>
                  <a:cubicBezTo>
                    <a:pt x="1487482" y="-52696"/>
                    <a:pt x="1612673" y="72601"/>
                    <a:pt x="1919004" y="0"/>
                  </a:cubicBezTo>
                  <a:cubicBezTo>
                    <a:pt x="2225335" y="-72601"/>
                    <a:pt x="2437262" y="34724"/>
                    <a:pt x="2594847" y="0"/>
                  </a:cubicBezTo>
                  <a:cubicBezTo>
                    <a:pt x="2752432" y="-34724"/>
                    <a:pt x="2858810" y="23246"/>
                    <a:pt x="2959683" y="0"/>
                  </a:cubicBezTo>
                  <a:cubicBezTo>
                    <a:pt x="3060556" y="-23246"/>
                    <a:pt x="3198892" y="39751"/>
                    <a:pt x="3324519" y="0"/>
                  </a:cubicBezTo>
                  <a:cubicBezTo>
                    <a:pt x="3450146" y="-39751"/>
                    <a:pt x="3527715" y="29418"/>
                    <a:pt x="3689355" y="0"/>
                  </a:cubicBezTo>
                  <a:cubicBezTo>
                    <a:pt x="3850995" y="-29418"/>
                    <a:pt x="3929607" y="51402"/>
                    <a:pt x="4131942" y="0"/>
                  </a:cubicBezTo>
                  <a:cubicBezTo>
                    <a:pt x="4334277" y="-51402"/>
                    <a:pt x="4612115" y="17360"/>
                    <a:pt x="4807786" y="0"/>
                  </a:cubicBezTo>
                  <a:cubicBezTo>
                    <a:pt x="5003457" y="-17360"/>
                    <a:pt x="5058012" y="37147"/>
                    <a:pt x="5172622" y="0"/>
                  </a:cubicBezTo>
                  <a:cubicBezTo>
                    <a:pt x="5287232" y="-37147"/>
                    <a:pt x="5521413" y="39229"/>
                    <a:pt x="5692961" y="0"/>
                  </a:cubicBezTo>
                  <a:cubicBezTo>
                    <a:pt x="5864509" y="-39229"/>
                    <a:pt x="5995934" y="1964"/>
                    <a:pt x="6135549" y="0"/>
                  </a:cubicBezTo>
                  <a:cubicBezTo>
                    <a:pt x="6275164" y="-1964"/>
                    <a:pt x="6531581" y="61532"/>
                    <a:pt x="6655889" y="0"/>
                  </a:cubicBezTo>
                  <a:cubicBezTo>
                    <a:pt x="6780197" y="-61532"/>
                    <a:pt x="6886777" y="27352"/>
                    <a:pt x="7098476" y="0"/>
                  </a:cubicBezTo>
                  <a:cubicBezTo>
                    <a:pt x="7310175" y="-27352"/>
                    <a:pt x="7608269" y="65258"/>
                    <a:pt x="7977671" y="0"/>
                  </a:cubicBezTo>
                  <a:cubicBezTo>
                    <a:pt x="8080245" y="-16840"/>
                    <a:pt x="8180202" y="98161"/>
                    <a:pt x="8180152" y="202481"/>
                  </a:cubicBezTo>
                  <a:cubicBezTo>
                    <a:pt x="8181631" y="305208"/>
                    <a:pt x="8168624" y="430653"/>
                    <a:pt x="8180152" y="615531"/>
                  </a:cubicBezTo>
                  <a:cubicBezTo>
                    <a:pt x="8191680" y="800409"/>
                    <a:pt x="8138911" y="862700"/>
                    <a:pt x="8180152" y="1012382"/>
                  </a:cubicBezTo>
                  <a:cubicBezTo>
                    <a:pt x="8169278" y="1145867"/>
                    <a:pt x="8119204" y="1216029"/>
                    <a:pt x="7977671" y="1214863"/>
                  </a:cubicBezTo>
                  <a:cubicBezTo>
                    <a:pt x="7653734" y="1238700"/>
                    <a:pt x="7594410" y="1165893"/>
                    <a:pt x="7224076" y="1214863"/>
                  </a:cubicBezTo>
                  <a:cubicBezTo>
                    <a:pt x="6853743" y="1263833"/>
                    <a:pt x="6842441" y="1159880"/>
                    <a:pt x="6470480" y="1214863"/>
                  </a:cubicBezTo>
                  <a:cubicBezTo>
                    <a:pt x="6098519" y="1269846"/>
                    <a:pt x="5943823" y="1150606"/>
                    <a:pt x="5716885" y="1214863"/>
                  </a:cubicBezTo>
                  <a:cubicBezTo>
                    <a:pt x="5489947" y="1279120"/>
                    <a:pt x="5488207" y="1165962"/>
                    <a:pt x="5274297" y="1214863"/>
                  </a:cubicBezTo>
                  <a:cubicBezTo>
                    <a:pt x="5060387" y="1263764"/>
                    <a:pt x="4754696" y="1158038"/>
                    <a:pt x="4520702" y="1214863"/>
                  </a:cubicBezTo>
                  <a:cubicBezTo>
                    <a:pt x="4286709" y="1271688"/>
                    <a:pt x="4174711" y="1211427"/>
                    <a:pt x="3922610" y="1214863"/>
                  </a:cubicBezTo>
                  <a:cubicBezTo>
                    <a:pt x="3670509" y="1218299"/>
                    <a:pt x="3690774" y="1183752"/>
                    <a:pt x="3557775" y="1214863"/>
                  </a:cubicBezTo>
                  <a:cubicBezTo>
                    <a:pt x="3424776" y="1245974"/>
                    <a:pt x="3144136" y="1201457"/>
                    <a:pt x="2804179" y="1214863"/>
                  </a:cubicBezTo>
                  <a:cubicBezTo>
                    <a:pt x="2464222" y="1228269"/>
                    <a:pt x="2282683" y="1127529"/>
                    <a:pt x="2050584" y="1214863"/>
                  </a:cubicBezTo>
                  <a:cubicBezTo>
                    <a:pt x="1818485" y="1302197"/>
                    <a:pt x="1598828" y="1167314"/>
                    <a:pt x="1374740" y="1214863"/>
                  </a:cubicBezTo>
                  <a:cubicBezTo>
                    <a:pt x="1150652" y="1262412"/>
                    <a:pt x="666939" y="1079322"/>
                    <a:pt x="202481" y="1214863"/>
                  </a:cubicBezTo>
                  <a:cubicBezTo>
                    <a:pt x="101310" y="1214364"/>
                    <a:pt x="10048" y="1115697"/>
                    <a:pt x="0" y="1012382"/>
                  </a:cubicBezTo>
                  <a:cubicBezTo>
                    <a:pt x="-23962" y="846499"/>
                    <a:pt x="38504" y="682870"/>
                    <a:pt x="0" y="599332"/>
                  </a:cubicBezTo>
                  <a:cubicBezTo>
                    <a:pt x="-38504" y="515794"/>
                    <a:pt x="3216" y="400284"/>
                    <a:pt x="0" y="202481"/>
                  </a:cubicBezTo>
                  <a:close/>
                </a:path>
                <a:path w="8180152" h="1214863" stroke="0" extrusionOk="0">
                  <a:moveTo>
                    <a:pt x="0" y="202481"/>
                  </a:moveTo>
                  <a:cubicBezTo>
                    <a:pt x="-15590" y="86048"/>
                    <a:pt x="98017" y="5605"/>
                    <a:pt x="202481" y="0"/>
                  </a:cubicBezTo>
                  <a:cubicBezTo>
                    <a:pt x="478104" y="-49161"/>
                    <a:pt x="732690" y="35568"/>
                    <a:pt x="878324" y="0"/>
                  </a:cubicBezTo>
                  <a:cubicBezTo>
                    <a:pt x="1023958" y="-35568"/>
                    <a:pt x="1253857" y="16684"/>
                    <a:pt x="1554168" y="0"/>
                  </a:cubicBezTo>
                  <a:cubicBezTo>
                    <a:pt x="1854479" y="-16684"/>
                    <a:pt x="1943669" y="5615"/>
                    <a:pt x="2230011" y="0"/>
                  </a:cubicBezTo>
                  <a:cubicBezTo>
                    <a:pt x="2516353" y="-5615"/>
                    <a:pt x="2736552" y="35090"/>
                    <a:pt x="2983607" y="0"/>
                  </a:cubicBezTo>
                  <a:cubicBezTo>
                    <a:pt x="3230662" y="-35090"/>
                    <a:pt x="3206211" y="26614"/>
                    <a:pt x="3426194" y="0"/>
                  </a:cubicBezTo>
                  <a:cubicBezTo>
                    <a:pt x="3646177" y="-26614"/>
                    <a:pt x="3848964" y="14194"/>
                    <a:pt x="4024286" y="0"/>
                  </a:cubicBezTo>
                  <a:cubicBezTo>
                    <a:pt x="4199608" y="-14194"/>
                    <a:pt x="4385652" y="45821"/>
                    <a:pt x="4544626" y="0"/>
                  </a:cubicBezTo>
                  <a:cubicBezTo>
                    <a:pt x="4703600" y="-45821"/>
                    <a:pt x="4813899" y="10549"/>
                    <a:pt x="4987213" y="0"/>
                  </a:cubicBezTo>
                  <a:cubicBezTo>
                    <a:pt x="5160527" y="-10549"/>
                    <a:pt x="5526882" y="4056"/>
                    <a:pt x="5663057" y="0"/>
                  </a:cubicBezTo>
                  <a:cubicBezTo>
                    <a:pt x="5799232" y="-4056"/>
                    <a:pt x="5848740" y="30472"/>
                    <a:pt x="6027893" y="0"/>
                  </a:cubicBezTo>
                  <a:cubicBezTo>
                    <a:pt x="6207046" y="-30472"/>
                    <a:pt x="6250381" y="2782"/>
                    <a:pt x="6392728" y="0"/>
                  </a:cubicBezTo>
                  <a:cubicBezTo>
                    <a:pt x="6535075" y="-2782"/>
                    <a:pt x="6780538" y="2337"/>
                    <a:pt x="7068572" y="0"/>
                  </a:cubicBezTo>
                  <a:cubicBezTo>
                    <a:pt x="7356606" y="-2337"/>
                    <a:pt x="7741969" y="89566"/>
                    <a:pt x="7977671" y="0"/>
                  </a:cubicBezTo>
                  <a:cubicBezTo>
                    <a:pt x="8121390" y="-1485"/>
                    <a:pt x="8182984" y="106025"/>
                    <a:pt x="8180152" y="202481"/>
                  </a:cubicBezTo>
                  <a:cubicBezTo>
                    <a:pt x="8197356" y="377141"/>
                    <a:pt x="8142181" y="465229"/>
                    <a:pt x="8180152" y="599332"/>
                  </a:cubicBezTo>
                  <a:cubicBezTo>
                    <a:pt x="8218123" y="733435"/>
                    <a:pt x="8145648" y="920352"/>
                    <a:pt x="8180152" y="1012382"/>
                  </a:cubicBezTo>
                  <a:cubicBezTo>
                    <a:pt x="8181479" y="1114849"/>
                    <a:pt x="8097005" y="1232638"/>
                    <a:pt x="7977671" y="1214863"/>
                  </a:cubicBezTo>
                  <a:cubicBezTo>
                    <a:pt x="7691941" y="1283292"/>
                    <a:pt x="7514883" y="1170532"/>
                    <a:pt x="7301828" y="1214863"/>
                  </a:cubicBezTo>
                  <a:cubicBezTo>
                    <a:pt x="7088773" y="1259194"/>
                    <a:pt x="7030652" y="1167481"/>
                    <a:pt x="6859240" y="1214863"/>
                  </a:cubicBezTo>
                  <a:cubicBezTo>
                    <a:pt x="6687828" y="1262245"/>
                    <a:pt x="6599627" y="1192661"/>
                    <a:pt x="6416652" y="1214863"/>
                  </a:cubicBezTo>
                  <a:cubicBezTo>
                    <a:pt x="6233677" y="1237065"/>
                    <a:pt x="6027117" y="1165216"/>
                    <a:pt x="5818561" y="1214863"/>
                  </a:cubicBezTo>
                  <a:cubicBezTo>
                    <a:pt x="5610005" y="1264510"/>
                    <a:pt x="5430110" y="1151112"/>
                    <a:pt x="5220469" y="1214863"/>
                  </a:cubicBezTo>
                  <a:cubicBezTo>
                    <a:pt x="5010828" y="1278614"/>
                    <a:pt x="4984823" y="1171601"/>
                    <a:pt x="4855633" y="1214863"/>
                  </a:cubicBezTo>
                  <a:cubicBezTo>
                    <a:pt x="4726443" y="1258125"/>
                    <a:pt x="4544298" y="1181994"/>
                    <a:pt x="4413045" y="1214863"/>
                  </a:cubicBezTo>
                  <a:cubicBezTo>
                    <a:pt x="4281792" y="1247732"/>
                    <a:pt x="4163839" y="1211149"/>
                    <a:pt x="4048210" y="1214863"/>
                  </a:cubicBezTo>
                  <a:cubicBezTo>
                    <a:pt x="3932581" y="1218577"/>
                    <a:pt x="3748547" y="1178568"/>
                    <a:pt x="3605622" y="1214863"/>
                  </a:cubicBezTo>
                  <a:cubicBezTo>
                    <a:pt x="3462697" y="1251158"/>
                    <a:pt x="3107575" y="1161137"/>
                    <a:pt x="2929778" y="1214863"/>
                  </a:cubicBezTo>
                  <a:cubicBezTo>
                    <a:pt x="2751981" y="1268589"/>
                    <a:pt x="2679335" y="1184101"/>
                    <a:pt x="2487191" y="1214863"/>
                  </a:cubicBezTo>
                  <a:cubicBezTo>
                    <a:pt x="2295047" y="1245625"/>
                    <a:pt x="2168636" y="1203461"/>
                    <a:pt x="1889099" y="1214863"/>
                  </a:cubicBezTo>
                  <a:cubicBezTo>
                    <a:pt x="1609562" y="1226265"/>
                    <a:pt x="1519247" y="1152586"/>
                    <a:pt x="1368760" y="1214863"/>
                  </a:cubicBezTo>
                  <a:cubicBezTo>
                    <a:pt x="1218273" y="1277140"/>
                    <a:pt x="1028650" y="1185322"/>
                    <a:pt x="926172" y="1214863"/>
                  </a:cubicBezTo>
                  <a:cubicBezTo>
                    <a:pt x="823694" y="1244404"/>
                    <a:pt x="420325" y="1205144"/>
                    <a:pt x="202481" y="1214863"/>
                  </a:cubicBezTo>
                  <a:cubicBezTo>
                    <a:pt x="84220" y="1202847"/>
                    <a:pt x="2676" y="1125867"/>
                    <a:pt x="0" y="1012382"/>
                  </a:cubicBezTo>
                  <a:cubicBezTo>
                    <a:pt x="-28997" y="891366"/>
                    <a:pt x="12971" y="769969"/>
                    <a:pt x="0" y="631729"/>
                  </a:cubicBezTo>
                  <a:cubicBezTo>
                    <a:pt x="-12971" y="493489"/>
                    <a:pt x="9083" y="312993"/>
                    <a:pt x="0" y="202481"/>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2">
                    <a:lumMod val="50000"/>
                  </a:schemeClr>
                </a:solidFill>
                <a:effectLst/>
                <a:uLnTx/>
                <a:uFillTx/>
                <a:latin typeface="等线"/>
              </a:endParaRPr>
            </a:p>
          </p:txBody>
        </p:sp>
        <p:sp>
          <p:nvSpPr>
            <p:cNvPr id="19" name="Rectangle 18">
              <a:extLst>
                <a:ext uri="{FF2B5EF4-FFF2-40B4-BE49-F238E27FC236}">
                  <a16:creationId xmlns:a16="http://schemas.microsoft.com/office/drawing/2014/main" xmlns="" id="{B78C9163-595D-4A31-8255-7BB3211FB1F5}"/>
                </a:ext>
              </a:extLst>
            </p:cNvPr>
            <p:cNvSpPr/>
            <p:nvPr/>
          </p:nvSpPr>
          <p:spPr>
            <a:xfrm>
              <a:off x="1525723" y="4495490"/>
              <a:ext cx="8180152" cy="1114953"/>
            </a:xfrm>
            <a:prstGeom prst="rect">
              <a:avLst/>
            </a:prstGeom>
          </p:spPr>
          <p:txBody>
            <a:bodyPr wrap="square">
              <a:spAutoFit/>
            </a:bodyPr>
            <a:lstStyle/>
            <a:p>
              <a:r>
                <a:rPr lang="vi-VN" sz="2400"/>
                <a:t>Em thích việc làm nào của bà với bạn nhỏ? Vì sao?</a:t>
              </a:r>
              <a:endParaRPr lang="vi-VN" sz="2400" dirty="0"/>
            </a:p>
          </p:txBody>
        </p:sp>
      </p:grpSp>
      <p:pic>
        <p:nvPicPr>
          <p:cNvPr id="24" name="Picture 23">
            <a:extLst>
              <a:ext uri="{FF2B5EF4-FFF2-40B4-BE49-F238E27FC236}">
                <a16:creationId xmlns:a16="http://schemas.microsoft.com/office/drawing/2014/main" xmlns="" id="{3177FAD1-EC25-4D48-96DD-C5109019CB22}"/>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632595" y="1429988"/>
            <a:ext cx="525701" cy="692324"/>
          </a:xfrm>
          <a:prstGeom prst="rect">
            <a:avLst/>
          </a:prstGeom>
        </p:spPr>
      </p:pic>
      <p:pic>
        <p:nvPicPr>
          <p:cNvPr id="25" name="Picture 24">
            <a:extLst>
              <a:ext uri="{FF2B5EF4-FFF2-40B4-BE49-F238E27FC236}">
                <a16:creationId xmlns:a16="http://schemas.microsoft.com/office/drawing/2014/main" xmlns="" id="{DFC028C0-607D-44D0-92ED-1299378BD813}"/>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1788165" y="3123743"/>
            <a:ext cx="531799" cy="700355"/>
          </a:xfrm>
          <a:prstGeom prst="rect">
            <a:avLst/>
          </a:prstGeom>
        </p:spPr>
      </p:pic>
      <p:sp>
        <p:nvSpPr>
          <p:cNvPr id="26" name="Freeform 197">
            <a:extLst>
              <a:ext uri="{FF2B5EF4-FFF2-40B4-BE49-F238E27FC236}">
                <a16:creationId xmlns:a16="http://schemas.microsoft.com/office/drawing/2014/main" xmlns="" id="{6A10FE8D-4993-4932-B6AA-1C8CECAC68A8}"/>
              </a:ext>
            </a:extLst>
          </p:cNvPr>
          <p:cNvSpPr>
            <a:spLocks noEditPoints="1"/>
          </p:cNvSpPr>
          <p:nvPr/>
        </p:nvSpPr>
        <p:spPr bwMode="auto">
          <a:xfrm>
            <a:off x="2918781" y="7092"/>
            <a:ext cx="4291894" cy="112206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7" name="Picture 6" descr="Logo&#10;&#10;Description automatically generated">
            <a:extLst>
              <a:ext uri="{FF2B5EF4-FFF2-40B4-BE49-F238E27FC236}">
                <a16:creationId xmlns:a16="http://schemas.microsoft.com/office/drawing/2014/main" xmlns="" id="{5D3805D4-CFB4-4C1A-8E26-BC7CF71FDBB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258" t="8952" r="14883" b="24172"/>
          <a:stretch/>
        </p:blipFill>
        <p:spPr>
          <a:xfrm>
            <a:off x="3200662" y="470225"/>
            <a:ext cx="3316679" cy="698431"/>
          </a:xfrm>
          <a:prstGeom prst="rect">
            <a:avLst/>
          </a:prstGeom>
        </p:spPr>
      </p:pic>
    </p:spTree>
    <p:extLst>
      <p:ext uri="{BB962C8B-B14F-4D97-AF65-F5344CB8AC3E}">
        <p14:creationId xmlns:p14="http://schemas.microsoft.com/office/powerpoint/2010/main" val="148323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xmlns=""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xmlns=""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xmlns=""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xmlns=""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pic>
        <p:nvPicPr>
          <p:cNvPr id="9" name="Picture 8" descr="A picture containing toy, doll&#10;&#10;Description automatically generated">
            <a:extLst>
              <a:ext uri="{FF2B5EF4-FFF2-40B4-BE49-F238E27FC236}">
                <a16:creationId xmlns:a16="http://schemas.microsoft.com/office/drawing/2014/main" xmlns="" id="{FFDD86A5-5216-46DD-BCB9-58BCB7C454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3198" y="676042"/>
            <a:ext cx="4121081" cy="4121081"/>
          </a:xfrm>
          <a:prstGeom prst="rect">
            <a:avLst/>
          </a:prstGeom>
        </p:spPr>
      </p:pic>
      <p:pic>
        <p:nvPicPr>
          <p:cNvPr id="8" name="Picture 7" descr="A picture containing toy, doll, indoor, dark&#10;&#10;Description automatically generated">
            <a:extLst>
              <a:ext uri="{FF2B5EF4-FFF2-40B4-BE49-F238E27FC236}">
                <a16:creationId xmlns:a16="http://schemas.microsoft.com/office/drawing/2014/main" xmlns="" id="{ABA4D19B-7FDD-41F6-8577-208593C5D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56868" y="1851102"/>
            <a:ext cx="1445467" cy="2440794"/>
          </a:xfrm>
          <a:prstGeom prst="rect">
            <a:avLst/>
          </a:prstGeom>
        </p:spPr>
      </p:pic>
    </p:spTree>
    <p:extLst>
      <p:ext uri="{BB962C8B-B14F-4D97-AF65-F5344CB8AC3E}">
        <p14:creationId xmlns:p14="http://schemas.microsoft.com/office/powerpoint/2010/main" val="37530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2" presetClass="emph" presetSubtype="0" repeatCount="1000000" fill="hold" nodeType="withEffect">
                                  <p:stCondLst>
                                    <p:cond delay="0"/>
                                  </p:stCondLst>
                                  <p:childTnLst>
                                    <p:animRot by="120000">
                                      <p:cBhvr>
                                        <p:cTn id="12" dur="50" fill="hold">
                                          <p:stCondLst>
                                            <p:cond delay="0"/>
                                          </p:stCondLst>
                                        </p:cTn>
                                        <p:tgtEl>
                                          <p:spTgt spid="25"/>
                                        </p:tgtEl>
                                        <p:attrNameLst>
                                          <p:attrName>r</p:attrName>
                                        </p:attrNameLst>
                                      </p:cBhvr>
                                    </p:animRot>
                                    <p:animRot by="-240000">
                                      <p:cBhvr>
                                        <p:cTn id="13" dur="100" fill="hold">
                                          <p:stCondLst>
                                            <p:cond delay="100"/>
                                          </p:stCondLst>
                                        </p:cTn>
                                        <p:tgtEl>
                                          <p:spTgt spid="25"/>
                                        </p:tgtEl>
                                        <p:attrNameLst>
                                          <p:attrName>r</p:attrName>
                                        </p:attrNameLst>
                                      </p:cBhvr>
                                    </p:animRot>
                                    <p:animRot by="240000">
                                      <p:cBhvr>
                                        <p:cTn id="14" dur="100" fill="hold">
                                          <p:stCondLst>
                                            <p:cond delay="200"/>
                                          </p:stCondLst>
                                        </p:cTn>
                                        <p:tgtEl>
                                          <p:spTgt spid="25"/>
                                        </p:tgtEl>
                                        <p:attrNameLst>
                                          <p:attrName>r</p:attrName>
                                        </p:attrNameLst>
                                      </p:cBhvr>
                                    </p:animRot>
                                    <p:animRot by="-240000">
                                      <p:cBhvr>
                                        <p:cTn id="15" dur="100" fill="hold">
                                          <p:stCondLst>
                                            <p:cond delay="300"/>
                                          </p:stCondLst>
                                        </p:cTn>
                                        <p:tgtEl>
                                          <p:spTgt spid="25"/>
                                        </p:tgtEl>
                                        <p:attrNameLst>
                                          <p:attrName>r</p:attrName>
                                        </p:attrNameLst>
                                      </p:cBhvr>
                                    </p:animRot>
                                    <p:animRot by="120000">
                                      <p:cBhvr>
                                        <p:cTn id="16" dur="100" fill="hold">
                                          <p:stCondLst>
                                            <p:cond delay="400"/>
                                          </p:stCondLst>
                                        </p:cTn>
                                        <p:tgtEl>
                                          <p:spTgt spid="25"/>
                                        </p:tgtEl>
                                        <p:attrNameLst>
                                          <p:attrName>r</p:attrName>
                                        </p:attrNameLst>
                                      </p:cBhvr>
                                    </p:animRot>
                                  </p:childTnLst>
                                </p:cTn>
                              </p:par>
                              <p:par>
                                <p:cTn id="17" presetID="2" presetClass="entr" presetSubtype="8"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0-#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1+#ppt_w/2"/>
                                          </p:val>
                                        </p:tav>
                                        <p:tav tm="100000">
                                          <p:val>
                                            <p:strVal val="#ppt_x"/>
                                          </p:val>
                                        </p:tav>
                                      </p:tavLst>
                                    </p:anim>
                                    <p:anim calcmode="lin" valueType="num">
                                      <p:cBhvr additive="base">
                                        <p:cTn id="24" dur="2000" fill="hold"/>
                                        <p:tgtEl>
                                          <p:spTgt spid="9"/>
                                        </p:tgtEl>
                                        <p:attrNameLst>
                                          <p:attrName>ppt_y</p:attrName>
                                        </p:attrNameLst>
                                      </p:cBhvr>
                                      <p:tavLst>
                                        <p:tav tm="0">
                                          <p:val>
                                            <p:strVal val="#ppt_y"/>
                                          </p:val>
                                        </p:tav>
                                        <p:tav tm="100000">
                                          <p:val>
                                            <p:strVal val="#ppt_y"/>
                                          </p:val>
                                        </p:tav>
                                      </p:tavLst>
                                    </p:anim>
                                  </p:childTnLst>
                                </p:cTn>
                              </p:par>
                              <p:par>
                                <p:cTn id="25" presetID="32" presetClass="emph" presetSubtype="0" repeatCount="4000" fill="hold" nodeType="withEffect">
                                  <p:stCondLst>
                                    <p:cond delay="750"/>
                                  </p:stCondLst>
                                  <p:childTnLst>
                                    <p:animRot by="120000">
                                      <p:cBhvr>
                                        <p:cTn id="26" dur="50" fill="hold">
                                          <p:stCondLst>
                                            <p:cond delay="0"/>
                                          </p:stCondLst>
                                        </p:cTn>
                                        <p:tgtEl>
                                          <p:spTgt spid="8"/>
                                        </p:tgtEl>
                                        <p:attrNameLst>
                                          <p:attrName>r</p:attrName>
                                        </p:attrNameLst>
                                      </p:cBhvr>
                                    </p:animRot>
                                    <p:animRot by="-240000">
                                      <p:cBhvr>
                                        <p:cTn id="27" dur="100" fill="hold">
                                          <p:stCondLst>
                                            <p:cond delay="100"/>
                                          </p:stCondLst>
                                        </p:cTn>
                                        <p:tgtEl>
                                          <p:spTgt spid="8"/>
                                        </p:tgtEl>
                                        <p:attrNameLst>
                                          <p:attrName>r</p:attrName>
                                        </p:attrNameLst>
                                      </p:cBhvr>
                                    </p:animRot>
                                    <p:animRot by="240000">
                                      <p:cBhvr>
                                        <p:cTn id="28" dur="100" fill="hold">
                                          <p:stCondLst>
                                            <p:cond delay="200"/>
                                          </p:stCondLst>
                                        </p:cTn>
                                        <p:tgtEl>
                                          <p:spTgt spid="8"/>
                                        </p:tgtEl>
                                        <p:attrNameLst>
                                          <p:attrName>r</p:attrName>
                                        </p:attrNameLst>
                                      </p:cBhvr>
                                    </p:animRot>
                                    <p:animRot by="-240000">
                                      <p:cBhvr>
                                        <p:cTn id="29" dur="100" fill="hold">
                                          <p:stCondLst>
                                            <p:cond delay="300"/>
                                          </p:stCondLst>
                                        </p:cTn>
                                        <p:tgtEl>
                                          <p:spTgt spid="8"/>
                                        </p:tgtEl>
                                        <p:attrNameLst>
                                          <p:attrName>r</p:attrName>
                                        </p:attrNameLst>
                                      </p:cBhvr>
                                    </p:animRot>
                                    <p:animRot by="120000">
                                      <p:cBhvr>
                                        <p:cTn id="30" dur="100" fill="hold">
                                          <p:stCondLst>
                                            <p:cond delay="400"/>
                                          </p:stCondLst>
                                        </p:cTn>
                                        <p:tgtEl>
                                          <p:spTgt spid="8"/>
                                        </p:tgtEl>
                                        <p:attrNameLst>
                                          <p:attrName>r</p:attrName>
                                        </p:attrNameLst>
                                      </p:cBhvr>
                                    </p:animRot>
                                  </p:childTnLst>
                                </p:cTn>
                              </p:par>
                              <p:par>
                                <p:cTn id="31" presetID="32" presetClass="emph" presetSubtype="0" repeatCount="4000" fill="hold" nodeType="withEffect">
                                  <p:stCondLst>
                                    <p:cond delay="750"/>
                                  </p:stCondLst>
                                  <p:childTnLst>
                                    <p:animRot by="120000">
                                      <p:cBhvr>
                                        <p:cTn id="32" dur="50" fill="hold">
                                          <p:stCondLst>
                                            <p:cond delay="0"/>
                                          </p:stCondLst>
                                        </p:cTn>
                                        <p:tgtEl>
                                          <p:spTgt spid="9"/>
                                        </p:tgtEl>
                                        <p:attrNameLst>
                                          <p:attrName>r</p:attrName>
                                        </p:attrNameLst>
                                      </p:cBhvr>
                                    </p:animRot>
                                    <p:animRot by="-240000">
                                      <p:cBhvr>
                                        <p:cTn id="33" dur="100" fill="hold">
                                          <p:stCondLst>
                                            <p:cond delay="100"/>
                                          </p:stCondLst>
                                        </p:cTn>
                                        <p:tgtEl>
                                          <p:spTgt spid="9"/>
                                        </p:tgtEl>
                                        <p:attrNameLst>
                                          <p:attrName>r</p:attrName>
                                        </p:attrNameLst>
                                      </p:cBhvr>
                                    </p:animRot>
                                    <p:animRot by="240000">
                                      <p:cBhvr>
                                        <p:cTn id="34" dur="100" fill="hold">
                                          <p:stCondLst>
                                            <p:cond delay="200"/>
                                          </p:stCondLst>
                                        </p:cTn>
                                        <p:tgtEl>
                                          <p:spTgt spid="9"/>
                                        </p:tgtEl>
                                        <p:attrNameLst>
                                          <p:attrName>r</p:attrName>
                                        </p:attrNameLst>
                                      </p:cBhvr>
                                    </p:animRot>
                                    <p:animRot by="-240000">
                                      <p:cBhvr>
                                        <p:cTn id="35" dur="100" fill="hold">
                                          <p:stCondLst>
                                            <p:cond delay="300"/>
                                          </p:stCondLst>
                                        </p:cTn>
                                        <p:tgtEl>
                                          <p:spTgt spid="9"/>
                                        </p:tgtEl>
                                        <p:attrNameLst>
                                          <p:attrName>r</p:attrName>
                                        </p:attrNameLst>
                                      </p:cBhvr>
                                    </p:animRot>
                                    <p:animRot by="120000">
                                      <p:cBhvr>
                                        <p:cTn id="36" dur="100" fill="hold">
                                          <p:stCondLst>
                                            <p:cond delay="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57C3BC4C-9352-42E9-B546-7BF5EC67262A}"/>
              </a:ext>
            </a:extLst>
          </p:cNvPr>
          <p:cNvGrpSpPr/>
          <p:nvPr/>
        </p:nvGrpSpPr>
        <p:grpSpPr>
          <a:xfrm>
            <a:off x="483151" y="2559031"/>
            <a:ext cx="8284820" cy="2145268"/>
            <a:chOff x="483151" y="2559031"/>
            <a:chExt cx="8284820" cy="2145268"/>
          </a:xfrm>
        </p:grpSpPr>
        <p:sp>
          <p:nvSpPr>
            <p:cNvPr id="17" name="Rounded Rectangle 23">
              <a:extLst>
                <a:ext uri="{FF2B5EF4-FFF2-40B4-BE49-F238E27FC236}">
                  <a16:creationId xmlns:a16="http://schemas.microsoft.com/office/drawing/2014/main" xmlns="" id="{E8B296F0-A62E-41BC-953C-1F4C69935C69}"/>
                </a:ext>
              </a:extLst>
            </p:cNvPr>
            <p:cNvSpPr/>
            <p:nvPr/>
          </p:nvSpPr>
          <p:spPr>
            <a:xfrm>
              <a:off x="483151" y="2559031"/>
              <a:ext cx="8284820" cy="2145268"/>
            </a:xfrm>
            <a:prstGeom prst="roundRect">
              <a:avLst/>
            </a:prstGeom>
            <a:solidFill>
              <a:srgbClr val="E6D5F3">
                <a:alpha val="87000"/>
              </a:srgbClr>
            </a:solidFill>
          </p:spPr>
          <p:txBody>
            <a:bodyPr wrap="square">
              <a:spAutoFit/>
            </a:bodyPr>
            <a:lstStyle/>
            <a:p>
              <a:endParaRPr lang="en-US" sz="6000">
                <a:solidFill>
                  <a:srgbClr val="000000"/>
                </a:solidFill>
                <a:latin typeface="VNI-Avo" pitchFamily="2" charset="0"/>
              </a:endParaRPr>
            </a:p>
            <a:p>
              <a:endParaRPr lang="en-US" sz="6000">
                <a:solidFill>
                  <a:srgbClr val="000000"/>
                </a:solidFill>
                <a:latin typeface="VNI-Avo" pitchFamily="2" charset="0"/>
              </a:endParaRPr>
            </a:p>
          </p:txBody>
        </p:sp>
        <p:sp>
          <p:nvSpPr>
            <p:cNvPr id="2" name="Rectangle 1"/>
            <p:cNvSpPr/>
            <p:nvPr/>
          </p:nvSpPr>
          <p:spPr>
            <a:xfrm>
              <a:off x="483151" y="2705962"/>
              <a:ext cx="8284820" cy="1815882"/>
            </a:xfrm>
            <a:prstGeom prst="rect">
              <a:avLst/>
            </a:prstGeom>
          </p:spPr>
          <p:txBody>
            <a:bodyPr wrap="square">
              <a:spAutoFit/>
            </a:bodyPr>
            <a:lstStyle/>
            <a:p>
              <a:pPr indent="269081" algn="just">
                <a:spcAft>
                  <a:spcPts val="900"/>
                </a:spcAft>
                <a:defRPr/>
              </a:pPr>
              <a:r>
                <a:rPr lang="en-US" sz="2800">
                  <a:latin typeface="Calibri" panose="020F0502020204030204" pitchFamily="34" charset="0"/>
                  <a:cs typeface="Calibri" panose="020F0502020204030204" pitchFamily="34" charset="0"/>
                </a:rPr>
                <a:t>Bà tôi đã ngoài</a:t>
              </a:r>
              <a:r>
                <a:rPr lang="vi-VN" sz="2800">
                  <a:latin typeface="Calibri" panose="020F0502020204030204" pitchFamily="34" charset="0"/>
                  <a:cs typeface="Calibri" panose="020F0502020204030204" pitchFamily="34" charset="0"/>
                </a:rPr>
                <a:t> sáu mươi tuổi. Mái tóc bà đã điểm bạc, luôn được búi cao gọn gàng. Mỗi khi gội đầu xong, bà thường xõa tóc để hong khô. Tôi rất thích lùa tay vào tóc bà, tìm những sợi tóc sâu. </a:t>
              </a:r>
              <a:r>
                <a:rPr lang="en-US" sz="2800">
                  <a:latin typeface="Calibri" panose="020F0502020204030204" pitchFamily="34" charset="0"/>
                  <a:cs typeface="Calibri" panose="020F0502020204030204" pitchFamily="34" charset="0"/>
                </a:rPr>
                <a:t> </a:t>
              </a:r>
              <a:endParaRPr lang="vi-VN" sz="2800"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xmlns="" id="{1CC8802A-837E-459F-B5A2-9A8BEBD3D1F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2954708" y="-147096"/>
            <a:ext cx="2375575" cy="1212996"/>
          </a:xfrm>
          <a:prstGeom prst="rect">
            <a:avLst/>
          </a:prstGeom>
        </p:spPr>
      </p:pic>
      <p:sp>
        <p:nvSpPr>
          <p:cNvPr id="18" name="Rectangle 17">
            <a:extLst>
              <a:ext uri="{FF2B5EF4-FFF2-40B4-BE49-F238E27FC236}">
                <a16:creationId xmlns:a16="http://schemas.microsoft.com/office/drawing/2014/main" xmlns="" id="{F0B3C818-10B1-4168-A5C6-C39800574152}"/>
              </a:ext>
            </a:extLst>
          </p:cNvPr>
          <p:cNvSpPr/>
          <p:nvPr/>
        </p:nvSpPr>
        <p:spPr>
          <a:xfrm>
            <a:off x="1377786" y="4038706"/>
            <a:ext cx="6264517" cy="620473"/>
          </a:xfrm>
          <a:prstGeom prst="rect">
            <a:avLst/>
          </a:prstGeom>
        </p:spPr>
        <p:txBody>
          <a:bodyPr wrap="square">
            <a:spAutoFit/>
          </a:bodyPr>
          <a:lstStyle/>
          <a:p>
            <a:pPr lvl="0" algn="ctr"/>
            <a:endParaRPr lang="en-US" sz="4400" b="1" dirty="0">
              <a:latin typeface="VNI-Avo" pitchFamily="2" charset="0"/>
            </a:endParaRPr>
          </a:p>
        </p:txBody>
      </p:sp>
      <p:pic>
        <p:nvPicPr>
          <p:cNvPr id="9" name="Picture 8" descr="Logo&#10;&#10;Description automatically generated">
            <a:extLst>
              <a:ext uri="{FF2B5EF4-FFF2-40B4-BE49-F238E27FC236}">
                <a16:creationId xmlns:a16="http://schemas.microsoft.com/office/drawing/2014/main" xmlns="" id="{78B5D382-501E-4766-BE34-3D00A1F787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6136" y="439201"/>
            <a:ext cx="1392717" cy="620473"/>
          </a:xfrm>
          <a:prstGeom prst="rect">
            <a:avLst/>
          </a:prstGeom>
        </p:spPr>
      </p:pic>
      <p:grpSp>
        <p:nvGrpSpPr>
          <p:cNvPr id="22" name="Group 21">
            <a:extLst>
              <a:ext uri="{FF2B5EF4-FFF2-40B4-BE49-F238E27FC236}">
                <a16:creationId xmlns:a16="http://schemas.microsoft.com/office/drawing/2014/main" xmlns="" id="{C4609285-2F9F-459E-947F-12A9C1786452}"/>
              </a:ext>
            </a:extLst>
          </p:cNvPr>
          <p:cNvGrpSpPr/>
          <p:nvPr/>
        </p:nvGrpSpPr>
        <p:grpSpPr>
          <a:xfrm>
            <a:off x="1239710" y="1218850"/>
            <a:ext cx="6540668" cy="766291"/>
            <a:chOff x="2054293" y="1635445"/>
            <a:chExt cx="6264517" cy="1219268"/>
          </a:xfrm>
        </p:grpSpPr>
        <p:grpSp>
          <p:nvGrpSpPr>
            <p:cNvPr id="23" name="Group 22">
              <a:extLst>
                <a:ext uri="{FF2B5EF4-FFF2-40B4-BE49-F238E27FC236}">
                  <a16:creationId xmlns:a16="http://schemas.microsoft.com/office/drawing/2014/main" xmlns="" id="{02A649A8-57BF-4803-84C2-302D870705E2}"/>
                </a:ext>
              </a:extLst>
            </p:cNvPr>
            <p:cNvGrpSpPr/>
            <p:nvPr/>
          </p:nvGrpSpPr>
          <p:grpSpPr>
            <a:xfrm>
              <a:off x="2054293" y="1635445"/>
              <a:ext cx="6264517" cy="1219268"/>
              <a:chOff x="1560044" y="1142346"/>
              <a:chExt cx="8995704" cy="1512000"/>
            </a:xfrm>
          </p:grpSpPr>
          <p:sp>
            <p:nvSpPr>
              <p:cNvPr id="25" name="Rounded Rectangle 23">
                <a:extLst>
                  <a:ext uri="{FF2B5EF4-FFF2-40B4-BE49-F238E27FC236}">
                    <a16:creationId xmlns:a16="http://schemas.microsoft.com/office/drawing/2014/main" xmlns="" id="{4B4AF2EA-B12E-44BA-96D3-2C915AECF78A}"/>
                  </a:ext>
                </a:extLst>
              </p:cNvPr>
              <p:cNvSpPr/>
              <p:nvPr/>
            </p:nvSpPr>
            <p:spPr>
              <a:xfrm>
                <a:off x="1733167" y="1142346"/>
                <a:ext cx="8649459" cy="1512000"/>
              </a:xfrm>
              <a:prstGeom prst="roundRect">
                <a:avLst/>
              </a:prstGeom>
              <a:solidFill>
                <a:srgbClr val="FDE1A9">
                  <a:alpha val="87000"/>
                </a:srgbClr>
              </a:solidFill>
            </p:spPr>
            <p:txBody>
              <a:bodyPr wrap="square">
                <a:spAutoFit/>
              </a:bodyPr>
              <a:lstStyle/>
              <a:p>
                <a:endParaRPr lang="en-US" sz="6000" dirty="0">
                  <a:solidFill>
                    <a:srgbClr val="000000"/>
                  </a:solidFill>
                  <a:latin typeface="VNI-Avo" pitchFamily="2" charset="0"/>
                </a:endParaRPr>
              </a:p>
            </p:txBody>
          </p:sp>
          <p:sp>
            <p:nvSpPr>
              <p:cNvPr id="26" name="Rectangle 25">
                <a:extLst>
                  <a:ext uri="{FF2B5EF4-FFF2-40B4-BE49-F238E27FC236}">
                    <a16:creationId xmlns:a16="http://schemas.microsoft.com/office/drawing/2014/main" xmlns="" id="{62DD0CB8-E3B3-47A4-99F9-14357C78F24D}"/>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24" name="TextBox 23">
              <a:extLst>
                <a:ext uri="{FF2B5EF4-FFF2-40B4-BE49-F238E27FC236}">
                  <a16:creationId xmlns:a16="http://schemas.microsoft.com/office/drawing/2014/main" xmlns="" id="{BF1E1F1A-7F06-4265-8C54-394A3567FEF9}"/>
                </a:ext>
              </a:extLst>
            </p:cNvPr>
            <p:cNvSpPr txBox="1"/>
            <p:nvPr/>
          </p:nvSpPr>
          <p:spPr>
            <a:xfrm>
              <a:off x="2365361" y="1706468"/>
              <a:ext cx="5722989" cy="881482"/>
            </a:xfrm>
            <a:prstGeom prst="rect">
              <a:avLst/>
            </a:prstGeom>
            <a:noFill/>
          </p:spPr>
          <p:txBody>
            <a:bodyPr wrap="square">
              <a:spAutoFit/>
            </a:bodyPr>
            <a:lstStyle/>
            <a:p>
              <a:r>
                <a:rPr lang="vi-VN" sz="3000">
                  <a:latin typeface="Calibri" panose="020F0502020204030204" pitchFamily="34" charset="0"/>
                  <a:cs typeface="Calibri" panose="020F0502020204030204" pitchFamily="34" charset="0"/>
                </a:rPr>
                <a:t>Tìm các câu văn nói về mái tóc của bà</a:t>
              </a:r>
              <a:endParaRPr lang="en-US" sz="3000">
                <a:latin typeface="Calibri" panose="020F0502020204030204" pitchFamily="34" charset="0"/>
                <a:cs typeface="Calibri" panose="020F0502020204030204" pitchFamily="34" charset="0"/>
              </a:endParaRPr>
            </a:p>
          </p:txBody>
        </p:sp>
      </p:grpSp>
      <p:sp>
        <p:nvSpPr>
          <p:cNvPr id="19" name="KSO_Shape">
            <a:extLst>
              <a:ext uri="{FF2B5EF4-FFF2-40B4-BE49-F238E27FC236}">
                <a16:creationId xmlns:a16="http://schemas.microsoft.com/office/drawing/2014/main" xmlns="" id="{16B17827-3631-458C-A5BB-1E9613EC4FFB}"/>
              </a:ext>
            </a:extLst>
          </p:cNvPr>
          <p:cNvSpPr/>
          <p:nvPr>
            <p:custDataLst>
              <p:tags r:id="rId1"/>
            </p:custDataLst>
          </p:nvPr>
        </p:nvSpPr>
        <p:spPr>
          <a:xfrm>
            <a:off x="1235976" y="913438"/>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0" name="KSO_Shape">
            <a:extLst>
              <a:ext uri="{FF2B5EF4-FFF2-40B4-BE49-F238E27FC236}">
                <a16:creationId xmlns:a16="http://schemas.microsoft.com/office/drawing/2014/main" xmlns="" id="{1B51EB9E-C9B6-4A4B-B8B6-60039AB13076}"/>
              </a:ext>
            </a:extLst>
          </p:cNvPr>
          <p:cNvSpPr/>
          <p:nvPr>
            <p:custDataLst>
              <p:tags r:id="rId2"/>
            </p:custDataLst>
          </p:nvPr>
        </p:nvSpPr>
        <p:spPr>
          <a:xfrm rot="922652">
            <a:off x="1465247" y="913628"/>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pic>
        <p:nvPicPr>
          <p:cNvPr id="31" name="Picture 30" descr="Icon&#10;&#10;Description automatically generated">
            <a:extLst>
              <a:ext uri="{FF2B5EF4-FFF2-40B4-BE49-F238E27FC236}">
                <a16:creationId xmlns:a16="http://schemas.microsoft.com/office/drawing/2014/main" xmlns="" id="{E8E10612-73DA-4B38-BA90-AD2C4D7120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734" t="14246" r="19393" b="7977"/>
          <a:stretch/>
        </p:blipFill>
        <p:spPr>
          <a:xfrm rot="20117925">
            <a:off x="81535" y="1505377"/>
            <a:ext cx="1075130" cy="1087193"/>
          </a:xfrm>
          <a:prstGeom prst="rect">
            <a:avLst/>
          </a:prstGeom>
        </p:spPr>
      </p:pic>
      <p:cxnSp>
        <p:nvCxnSpPr>
          <p:cNvPr id="32" name="Straight Connector 31">
            <a:extLst>
              <a:ext uri="{FF2B5EF4-FFF2-40B4-BE49-F238E27FC236}">
                <a16:creationId xmlns:a16="http://schemas.microsoft.com/office/drawing/2014/main" xmlns="" id="{B0C2A47F-9C60-407F-9301-B60B805EF8F2}"/>
              </a:ext>
            </a:extLst>
          </p:cNvPr>
          <p:cNvCxnSpPr>
            <a:cxnSpLocks/>
          </p:cNvCxnSpPr>
          <p:nvPr/>
        </p:nvCxnSpPr>
        <p:spPr>
          <a:xfrm>
            <a:off x="5696312" y="3109504"/>
            <a:ext cx="2949600" cy="0"/>
          </a:xfrm>
          <a:prstGeom prst="line">
            <a:avLst/>
          </a:prstGeom>
          <a:noFill/>
          <a:ln w="38100" cap="flat" cmpd="sng" algn="ctr">
            <a:solidFill>
              <a:srgbClr val="F68722"/>
            </a:solidFill>
            <a:prstDash val="solid"/>
          </a:ln>
          <a:effectLst/>
        </p:spPr>
      </p:cxnSp>
      <p:cxnSp>
        <p:nvCxnSpPr>
          <p:cNvPr id="34" name="Straight Connector 33">
            <a:extLst>
              <a:ext uri="{FF2B5EF4-FFF2-40B4-BE49-F238E27FC236}">
                <a16:creationId xmlns:a16="http://schemas.microsoft.com/office/drawing/2014/main" xmlns="" id="{02AF826E-E2C9-4DEB-8246-BC8D85F1E8AC}"/>
              </a:ext>
            </a:extLst>
          </p:cNvPr>
          <p:cNvCxnSpPr>
            <a:cxnSpLocks/>
          </p:cNvCxnSpPr>
          <p:nvPr/>
        </p:nvCxnSpPr>
        <p:spPr>
          <a:xfrm>
            <a:off x="591683" y="3577856"/>
            <a:ext cx="4738600" cy="0"/>
          </a:xfrm>
          <a:prstGeom prst="line">
            <a:avLst/>
          </a:prstGeom>
          <a:noFill/>
          <a:ln w="38100" cap="flat" cmpd="sng" algn="ctr">
            <a:solidFill>
              <a:srgbClr val="F68722"/>
            </a:solidFill>
            <a:prstDash val="solid"/>
          </a:ln>
          <a:effectLst/>
        </p:spPr>
      </p:cxnSp>
      <p:cxnSp>
        <p:nvCxnSpPr>
          <p:cNvPr id="36" name="Straight Connector 35">
            <a:extLst>
              <a:ext uri="{FF2B5EF4-FFF2-40B4-BE49-F238E27FC236}">
                <a16:creationId xmlns:a16="http://schemas.microsoft.com/office/drawing/2014/main" xmlns="" id="{35FA7800-0DC9-4D29-AB67-BA56305D12DF}"/>
              </a:ext>
            </a:extLst>
          </p:cNvPr>
          <p:cNvCxnSpPr>
            <a:cxnSpLocks/>
          </p:cNvCxnSpPr>
          <p:nvPr/>
        </p:nvCxnSpPr>
        <p:spPr>
          <a:xfrm>
            <a:off x="5500867" y="3577856"/>
            <a:ext cx="3145045" cy="0"/>
          </a:xfrm>
          <a:prstGeom prst="line">
            <a:avLst/>
          </a:prstGeom>
          <a:noFill/>
          <a:ln w="38100" cap="flat" cmpd="sng" algn="ctr">
            <a:solidFill>
              <a:srgbClr val="F68722"/>
            </a:solidFill>
            <a:prstDash val="solid"/>
          </a:ln>
          <a:effectLst/>
        </p:spPr>
      </p:cxnSp>
      <p:cxnSp>
        <p:nvCxnSpPr>
          <p:cNvPr id="38" name="Straight Connector 37">
            <a:extLst>
              <a:ext uri="{FF2B5EF4-FFF2-40B4-BE49-F238E27FC236}">
                <a16:creationId xmlns:a16="http://schemas.microsoft.com/office/drawing/2014/main" xmlns="" id="{12BAB8FF-F083-4E3B-BCA4-D9FE26B1BB70}"/>
              </a:ext>
            </a:extLst>
          </p:cNvPr>
          <p:cNvCxnSpPr>
            <a:cxnSpLocks/>
          </p:cNvCxnSpPr>
          <p:nvPr/>
        </p:nvCxnSpPr>
        <p:spPr>
          <a:xfrm>
            <a:off x="579133" y="4026427"/>
            <a:ext cx="4559021" cy="0"/>
          </a:xfrm>
          <a:prstGeom prst="line">
            <a:avLst/>
          </a:prstGeom>
          <a:noFill/>
          <a:ln w="38100" cap="flat" cmpd="sng" algn="ctr">
            <a:solidFill>
              <a:srgbClr val="F68722"/>
            </a:solidFill>
            <a:prstDash val="solid"/>
          </a:ln>
          <a:effectLst/>
        </p:spPr>
      </p:cxnSp>
    </p:spTree>
    <p:extLst>
      <p:ext uri="{BB962C8B-B14F-4D97-AF65-F5344CB8AC3E}">
        <p14:creationId xmlns:p14="http://schemas.microsoft.com/office/powerpoint/2010/main" val="3445870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9" y="0"/>
            <a:ext cx="9210788" cy="5143500"/>
          </a:xfrm>
          <a:prstGeom prst="rect">
            <a:avLst/>
          </a:prstGeom>
        </p:spPr>
      </p:pic>
      <p:sp>
        <p:nvSpPr>
          <p:cNvPr id="8" name="Title 1"/>
          <p:cNvSpPr txBox="1"/>
          <p:nvPr/>
        </p:nvSpPr>
        <p:spPr>
          <a:xfrm>
            <a:off x="1152939" y="222232"/>
            <a:ext cx="7374835" cy="1000281"/>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5" dirty="0">
                <a:latin typeface="Times New Roman" panose="02020603050405020304" pitchFamily="18" charset="0"/>
                <a:cs typeface="Times New Roman" panose="02020603050405020304" pitchFamily="18" charset="0"/>
              </a:rPr>
              <a:t>ỦY BAN NHÂN DÂN QUẬN 3</a:t>
            </a:r>
            <a:br>
              <a:rPr lang="en-US" sz="2625" dirty="0">
                <a:latin typeface="Times New Roman" panose="02020603050405020304" pitchFamily="18" charset="0"/>
                <a:cs typeface="Times New Roman" panose="02020603050405020304" pitchFamily="18" charset="0"/>
              </a:rPr>
            </a:br>
            <a:r>
              <a:rPr lang="en-US" sz="2625" b="1" dirty="0">
                <a:latin typeface="Times New Roman" panose="02020603050405020304" pitchFamily="18" charset="0"/>
                <a:cs typeface="Times New Roman" panose="02020603050405020304" pitchFamily="18" charset="0"/>
              </a:rPr>
              <a:t>TRƯỜNG TIỂU HỌC NGUYỄN THI</a:t>
            </a:r>
          </a:p>
        </p:txBody>
      </p:sp>
      <p:sp>
        <p:nvSpPr>
          <p:cNvPr id="6" name="Title 1"/>
          <p:cNvSpPr txBox="1"/>
          <p:nvPr/>
        </p:nvSpPr>
        <p:spPr>
          <a:xfrm>
            <a:off x="-33559" y="1536281"/>
            <a:ext cx="9144000" cy="1364459"/>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500" b="1">
                <a:solidFill>
                  <a:srgbClr val="7030A0"/>
                </a:solidFill>
                <a:latin typeface="Times New Roman" panose="02020603050405020304" pitchFamily="18" charset="0"/>
                <a:cs typeface="Times New Roman" panose="02020603050405020304" pitchFamily="18" charset="0"/>
              </a:rPr>
              <a:t>MÔN TIẾNG VIỆT</a:t>
            </a:r>
            <a:endParaRPr lang="en-US" sz="4500" b="1" dirty="0">
              <a:solidFill>
                <a:srgbClr val="7030A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2176670" y="3078893"/>
            <a:ext cx="5367131" cy="835715"/>
          </a:xfrm>
          <a:prstGeom prst="rect">
            <a:avLst/>
          </a:prstGeom>
        </p:spPr>
        <p:txBody>
          <a:bodyPr vert="horz" lIns="68580" tIns="34290" rIns="68580" bIns="3429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000" b="1">
                <a:solidFill>
                  <a:schemeClr val="accent2"/>
                </a:solidFill>
                <a:latin typeface="Times New Roman" panose="02020603050405020304" pitchFamily="18" charset="0"/>
                <a:cs typeface="Times New Roman" panose="02020603050405020304" pitchFamily="18" charset="0"/>
              </a:rPr>
              <a:t>Tập thể giáo </a:t>
            </a:r>
            <a:r>
              <a:rPr lang="en-US" sz="3000" b="1" err="1">
                <a:solidFill>
                  <a:schemeClr val="accent2"/>
                </a:solidFill>
                <a:latin typeface="Times New Roman" panose="02020603050405020304" pitchFamily="18" charset="0"/>
                <a:cs typeface="Times New Roman" panose="02020603050405020304" pitchFamily="18" charset="0"/>
              </a:rPr>
              <a:t>viên</a:t>
            </a:r>
            <a:r>
              <a:rPr lang="en-US" sz="3000" b="1">
                <a:solidFill>
                  <a:schemeClr val="accent2"/>
                </a:solidFill>
                <a:latin typeface="Times New Roman" panose="02020603050405020304" pitchFamily="18" charset="0"/>
                <a:cs typeface="Times New Roman" panose="02020603050405020304" pitchFamily="18" charset="0"/>
              </a:rPr>
              <a:t> Khối 2 thực hiện </a:t>
            </a:r>
            <a:endParaRPr lang="en-US" sz="3000" b="1" dirty="0">
              <a:solidFill>
                <a:schemeClr val="accent2"/>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931578" y="1209013"/>
            <a:ext cx="3936206" cy="1"/>
            <a:chOff x="4238625" y="1630017"/>
            <a:chExt cx="5248275" cy="1"/>
          </a:xfrm>
        </p:grpSpPr>
        <p:cxnSp>
          <p:nvCxnSpPr>
            <p:cNvPr id="11" name="Straight Arrow Connector 10"/>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4" name="Title 1"/>
          <p:cNvSpPr txBox="1"/>
          <p:nvPr/>
        </p:nvSpPr>
        <p:spPr>
          <a:xfrm>
            <a:off x="1400929" y="3951269"/>
            <a:ext cx="6510131" cy="83571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000" i="1" dirty="0" err="1">
                <a:solidFill>
                  <a:srgbClr val="00B050"/>
                </a:solidFill>
                <a:latin typeface="Times New Roman" panose="02020603050405020304" pitchFamily="18" charset="0"/>
                <a:cs typeface="Times New Roman" panose="02020603050405020304" pitchFamily="18" charset="0"/>
              </a:rPr>
              <a:t>Quận</a:t>
            </a:r>
            <a:r>
              <a:rPr lang="en-US" sz="3000" i="1" dirty="0">
                <a:solidFill>
                  <a:srgbClr val="00B050"/>
                </a:solidFill>
                <a:latin typeface="Times New Roman" panose="02020603050405020304" pitchFamily="18" charset="0"/>
                <a:cs typeface="Times New Roman" panose="02020603050405020304" pitchFamily="18" charset="0"/>
              </a:rPr>
              <a:t> 3</a:t>
            </a:r>
            <a:r>
              <a:rPr lang="en-US" sz="3000" i="1">
                <a:solidFill>
                  <a:srgbClr val="00B050"/>
                </a:solidFill>
                <a:latin typeface="Times New Roman" panose="02020603050405020304" pitchFamily="18" charset="0"/>
                <a:cs typeface="Times New Roman" panose="02020603050405020304" pitchFamily="18" charset="0"/>
              </a:rPr>
              <a:t>, ngày </a:t>
            </a:r>
            <a:r>
              <a:rPr lang="en-US" sz="3000" i="1" smtClean="0">
                <a:solidFill>
                  <a:srgbClr val="00B050"/>
                </a:solidFill>
                <a:latin typeface="Times New Roman" panose="02020603050405020304" pitchFamily="18" charset="0"/>
                <a:cs typeface="Times New Roman" panose="02020603050405020304" pitchFamily="18" charset="0"/>
              </a:rPr>
              <a:t>08 </a:t>
            </a:r>
            <a:r>
              <a:rPr lang="en-US" sz="3000" i="1" err="1">
                <a:solidFill>
                  <a:srgbClr val="00B050"/>
                </a:solidFill>
                <a:latin typeface="Times New Roman" panose="02020603050405020304" pitchFamily="18" charset="0"/>
                <a:cs typeface="Times New Roman" panose="02020603050405020304" pitchFamily="18" charset="0"/>
              </a:rPr>
              <a:t>tháng</a:t>
            </a:r>
            <a:r>
              <a:rPr lang="en-US" sz="3000" i="1">
                <a:solidFill>
                  <a:srgbClr val="00B050"/>
                </a:solidFill>
                <a:latin typeface="Times New Roman" panose="02020603050405020304" pitchFamily="18" charset="0"/>
                <a:cs typeface="Times New Roman" panose="02020603050405020304" pitchFamily="18" charset="0"/>
              </a:rPr>
              <a:t> 11 </a:t>
            </a:r>
            <a:r>
              <a:rPr lang="en-US" sz="3000" i="1" dirty="0" err="1">
                <a:solidFill>
                  <a:srgbClr val="00B050"/>
                </a:solidFill>
                <a:latin typeface="Times New Roman" panose="02020603050405020304" pitchFamily="18" charset="0"/>
                <a:cs typeface="Times New Roman" panose="02020603050405020304" pitchFamily="18" charset="0"/>
              </a:rPr>
              <a:t>năm</a:t>
            </a:r>
            <a:r>
              <a:rPr lang="en-US" sz="3000" i="1" dirty="0">
                <a:solidFill>
                  <a:srgbClr val="00B050"/>
                </a:solidFill>
                <a:latin typeface="Times New Roman" panose="02020603050405020304" pitchFamily="18" charset="0"/>
                <a:cs typeface="Times New Roman" panose="02020603050405020304" pitchFamily="18" charset="0"/>
              </a:rPr>
              <a:t> 2021</a:t>
            </a:r>
            <a:endParaRPr lang="en-US" sz="3000" i="1" dirty="0">
              <a:solidFill>
                <a:srgbClr val="0070C0"/>
              </a:solidFill>
              <a:latin typeface="Times New Roman" panose="02020603050405020304" pitchFamily="18" charset="0"/>
              <a:cs typeface="Times New Roman" panose="02020603050405020304" pitchFamily="18" charset="0"/>
            </a:endParaRPr>
          </a:p>
        </p:txBody>
      </p:sp>
      <p:pic>
        <p:nvPicPr>
          <p:cNvPr id="1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777" y="66676"/>
            <a:ext cx="1131094" cy="1112996"/>
          </a:xfrm>
        </p:spPr>
      </p:pic>
    </p:spTree>
    <p:extLst>
      <p:ext uri="{BB962C8B-B14F-4D97-AF65-F5344CB8AC3E}">
        <p14:creationId xmlns:p14="http://schemas.microsoft.com/office/powerpoint/2010/main" val="3883808325"/>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xmlns=""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8" name="Picture 7" descr="A picture containing toy, doll, indoor, dark&#10;&#10;Description automatically generated">
            <a:extLst>
              <a:ext uri="{FF2B5EF4-FFF2-40B4-BE49-F238E27FC236}">
                <a16:creationId xmlns:a16="http://schemas.microsoft.com/office/drawing/2014/main" xmlns="" id="{ABA4D19B-7FDD-41F6-8577-208593C5D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0" name="Picture 9" descr="Shape&#10;&#10;Description automatically generated">
            <a:extLst>
              <a:ext uri="{FF2B5EF4-FFF2-40B4-BE49-F238E27FC236}">
                <a16:creationId xmlns:a16="http://schemas.microsoft.com/office/drawing/2014/main" xmlns="" id="{921EB013-DE92-483D-82D8-8515305B7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07" y="3168084"/>
            <a:ext cx="2288632" cy="1716036"/>
          </a:xfrm>
          <a:prstGeom prst="rect">
            <a:avLst/>
          </a:prstGeom>
        </p:spPr>
      </p:pic>
      <p:grpSp>
        <p:nvGrpSpPr>
          <p:cNvPr id="11" name="Group 10">
            <a:extLst>
              <a:ext uri="{FF2B5EF4-FFF2-40B4-BE49-F238E27FC236}">
                <a16:creationId xmlns:a16="http://schemas.microsoft.com/office/drawing/2014/main" xmlns="" id="{19280878-D4DD-4717-97C9-F11819847B89}"/>
              </a:ext>
            </a:extLst>
          </p:cNvPr>
          <p:cNvGrpSpPr/>
          <p:nvPr/>
        </p:nvGrpSpPr>
        <p:grpSpPr>
          <a:xfrm>
            <a:off x="5233230" y="1613604"/>
            <a:ext cx="3517492" cy="854636"/>
            <a:chOff x="1560489" y="2849845"/>
            <a:chExt cx="3517492" cy="854636"/>
          </a:xfrm>
        </p:grpSpPr>
        <p:pic>
          <p:nvPicPr>
            <p:cNvPr id="12" name="Picture 11">
              <a:extLst>
                <a:ext uri="{FF2B5EF4-FFF2-40B4-BE49-F238E27FC236}">
                  <a16:creationId xmlns:a16="http://schemas.microsoft.com/office/drawing/2014/main" xmlns="" id="{28B46965-C399-44CD-9780-E99B97ABBD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0489" y="2849845"/>
              <a:ext cx="3517492" cy="854636"/>
            </a:xfrm>
            <a:prstGeom prst="rect">
              <a:avLst/>
            </a:prstGeom>
          </p:spPr>
        </p:pic>
        <p:sp>
          <p:nvSpPr>
            <p:cNvPr id="13" name="Rectangle 12">
              <a:extLst>
                <a:ext uri="{FF2B5EF4-FFF2-40B4-BE49-F238E27FC236}">
                  <a16:creationId xmlns:a16="http://schemas.microsoft.com/office/drawing/2014/main" xmlns="" id="{444F4E92-7472-4D79-A82D-215DA3148684}"/>
                </a:ext>
              </a:extLst>
            </p:cNvPr>
            <p:cNvSpPr/>
            <p:nvPr/>
          </p:nvSpPr>
          <p:spPr>
            <a:xfrm>
              <a:off x="1952540" y="3051947"/>
              <a:ext cx="3019517" cy="462807"/>
            </a:xfrm>
            <a:prstGeom prst="rect">
              <a:avLst/>
            </a:prstGeom>
          </p:spPr>
          <p:txBody>
            <a:bodyPr wrap="square">
              <a:spAutoFit/>
            </a:bodyPr>
            <a:lstStyle/>
            <a:p>
              <a:r>
                <a:rPr lang="en-US" sz="2400"/>
                <a:t>Chuẩn bị hộp quà</a:t>
              </a:r>
              <a:endParaRPr lang="en-US" sz="2400" dirty="0"/>
            </a:p>
          </p:txBody>
        </p:sp>
      </p:grpSp>
      <p:grpSp>
        <p:nvGrpSpPr>
          <p:cNvPr id="14" name="Group 13">
            <a:extLst>
              <a:ext uri="{FF2B5EF4-FFF2-40B4-BE49-F238E27FC236}">
                <a16:creationId xmlns:a16="http://schemas.microsoft.com/office/drawing/2014/main" xmlns="" id="{91BB6183-785B-4ED5-810D-D84B1C28435A}"/>
              </a:ext>
            </a:extLst>
          </p:cNvPr>
          <p:cNvGrpSpPr/>
          <p:nvPr/>
        </p:nvGrpSpPr>
        <p:grpSpPr>
          <a:xfrm>
            <a:off x="2152304" y="551857"/>
            <a:ext cx="3080926" cy="599494"/>
            <a:chOff x="7876269" y="104148"/>
            <a:chExt cx="3751868" cy="944765"/>
          </a:xfrm>
        </p:grpSpPr>
        <p:sp>
          <p:nvSpPr>
            <p:cNvPr id="15" name="Rectangle: Rounded Corners 43">
              <a:extLst>
                <a:ext uri="{FF2B5EF4-FFF2-40B4-BE49-F238E27FC236}">
                  <a16:creationId xmlns:a16="http://schemas.microsoft.com/office/drawing/2014/main" xmlns="" id="{F2FDD263-6FC7-44AC-872D-9C0E81855F34}"/>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16" name="Rectangle 15">
              <a:extLst>
                <a:ext uri="{FF2B5EF4-FFF2-40B4-BE49-F238E27FC236}">
                  <a16:creationId xmlns:a16="http://schemas.microsoft.com/office/drawing/2014/main" xmlns="" id="{9359072C-7AD7-4B86-A1AD-509577FC3011}"/>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28510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2" presetClass="emph" presetSubtype="0" repeatCount="1000000" fill="hold" nodeType="withEffect">
                                  <p:stCondLst>
                                    <p:cond delay="0"/>
                                  </p:stCondLst>
                                  <p:childTnLst>
                                    <p:animRot by="120000">
                                      <p:cBhvr>
                                        <p:cTn id="12" dur="50" fill="hold">
                                          <p:stCondLst>
                                            <p:cond delay="0"/>
                                          </p:stCondLst>
                                        </p:cTn>
                                        <p:tgtEl>
                                          <p:spTgt spid="14"/>
                                        </p:tgtEl>
                                        <p:attrNameLst>
                                          <p:attrName>r</p:attrName>
                                        </p:attrNameLst>
                                      </p:cBhvr>
                                    </p:animRot>
                                    <p:animRot by="-240000">
                                      <p:cBhvr>
                                        <p:cTn id="13" dur="100" fill="hold">
                                          <p:stCondLst>
                                            <p:cond delay="100"/>
                                          </p:stCondLst>
                                        </p:cTn>
                                        <p:tgtEl>
                                          <p:spTgt spid="14"/>
                                        </p:tgtEl>
                                        <p:attrNameLst>
                                          <p:attrName>r</p:attrName>
                                        </p:attrNameLst>
                                      </p:cBhvr>
                                    </p:animRot>
                                    <p:animRot by="240000">
                                      <p:cBhvr>
                                        <p:cTn id="14" dur="100" fill="hold">
                                          <p:stCondLst>
                                            <p:cond delay="200"/>
                                          </p:stCondLst>
                                        </p:cTn>
                                        <p:tgtEl>
                                          <p:spTgt spid="14"/>
                                        </p:tgtEl>
                                        <p:attrNameLst>
                                          <p:attrName>r</p:attrName>
                                        </p:attrNameLst>
                                      </p:cBhvr>
                                    </p:animRot>
                                    <p:animRot by="-240000">
                                      <p:cBhvr>
                                        <p:cTn id="15" dur="100" fill="hold">
                                          <p:stCondLst>
                                            <p:cond delay="300"/>
                                          </p:stCondLst>
                                        </p:cTn>
                                        <p:tgtEl>
                                          <p:spTgt spid="14"/>
                                        </p:tgtEl>
                                        <p:attrNameLst>
                                          <p:attrName>r</p:attrName>
                                        </p:attrNameLst>
                                      </p:cBhvr>
                                    </p:animRot>
                                    <p:animRot by="120000">
                                      <p:cBhvr>
                                        <p:cTn id="16" dur="100" fill="hold">
                                          <p:stCondLst>
                                            <p:cond delay="400"/>
                                          </p:stCondLst>
                                        </p:cTn>
                                        <p:tgtEl>
                                          <p:spTgt spid="14"/>
                                        </p:tgtEl>
                                        <p:attrNameLst>
                                          <p:attrName>r</p:attrName>
                                        </p:attrNameLst>
                                      </p:cBhvr>
                                    </p:animRot>
                                  </p:childTnLst>
                                </p:cTn>
                              </p:par>
                              <p:par>
                                <p:cTn id="17" presetID="2" presetClass="entr" presetSubtype="3"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3DCA9536-A3AA-48C3-BD4B-B30B2FD61072}"/>
              </a:ext>
            </a:extLst>
          </p:cNvPr>
          <p:cNvSpPr/>
          <p:nvPr/>
        </p:nvSpPr>
        <p:spPr>
          <a:xfrm>
            <a:off x="1122758" y="4016370"/>
            <a:ext cx="3305554" cy="737974"/>
          </a:xfrm>
          <a:custGeom>
            <a:avLst/>
            <a:gdLst>
              <a:gd name="connsiteX0" fmla="*/ 486036 w 3305554"/>
              <a:gd name="connsiteY0" fmla="*/ 60616 h 737974"/>
              <a:gd name="connsiteX1" fmla="*/ 798857 w 3305554"/>
              <a:gd name="connsiteY1" fmla="*/ 70929 h 737974"/>
              <a:gd name="connsiteX2" fmla="*/ 1036051 w 3305554"/>
              <a:gd name="connsiteY2" fmla="*/ 88117 h 737974"/>
              <a:gd name="connsiteX3" fmla="*/ 1280120 w 3305554"/>
              <a:gd name="connsiteY3" fmla="*/ 50304 h 737974"/>
              <a:gd name="connsiteX4" fmla="*/ 1606692 w 3305554"/>
              <a:gd name="connsiteY4" fmla="*/ 2177 h 737974"/>
              <a:gd name="connsiteX5" fmla="*/ 1819822 w 3305554"/>
              <a:gd name="connsiteY5" fmla="*/ 12490 h 737974"/>
              <a:gd name="connsiteX6" fmla="*/ 2036391 w 3305554"/>
              <a:gd name="connsiteY6" fmla="*/ 50304 h 737974"/>
              <a:gd name="connsiteX7" fmla="*/ 2459215 w 3305554"/>
              <a:gd name="connsiteY7" fmla="*/ 64054 h 737974"/>
              <a:gd name="connsiteX8" fmla="*/ 2820162 w 3305554"/>
              <a:gd name="connsiteY8" fmla="*/ 43428 h 737974"/>
              <a:gd name="connsiteX9" fmla="*/ 3187985 w 3305554"/>
              <a:gd name="connsiteY9" fmla="*/ 198120 h 737974"/>
              <a:gd name="connsiteX10" fmla="*/ 3191422 w 3305554"/>
              <a:gd name="connsiteY10" fmla="*/ 342499 h 737974"/>
              <a:gd name="connsiteX11" fmla="*/ 3291113 w 3305554"/>
              <a:gd name="connsiteY11" fmla="*/ 459377 h 737974"/>
              <a:gd name="connsiteX12" fmla="*/ 3301425 w 3305554"/>
              <a:gd name="connsiteY12" fmla="*/ 504066 h 737974"/>
              <a:gd name="connsiteX13" fmla="*/ 3256737 w 3305554"/>
              <a:gd name="connsiteY13" fmla="*/ 486878 h 737974"/>
              <a:gd name="connsiteX14" fmla="*/ 3198298 w 3305554"/>
              <a:gd name="connsiteY14" fmla="*/ 521254 h 737974"/>
              <a:gd name="connsiteX15" fmla="*/ 3064231 w 3305554"/>
              <a:gd name="connsiteY15" fmla="*/ 548755 h 737974"/>
              <a:gd name="connsiteX16" fmla="*/ 3105483 w 3305554"/>
              <a:gd name="connsiteY16" fmla="*/ 572818 h 737974"/>
              <a:gd name="connsiteX17" fmla="*/ 2981729 w 3305554"/>
              <a:gd name="connsiteY17" fmla="*/ 631257 h 737974"/>
              <a:gd name="connsiteX18" fmla="*/ 2906102 w 3305554"/>
              <a:gd name="connsiteY18" fmla="*/ 710322 h 737974"/>
              <a:gd name="connsiteX19" fmla="*/ 2558905 w 3305554"/>
              <a:gd name="connsiteY19" fmla="*/ 730947 h 737974"/>
              <a:gd name="connsiteX20" fmla="*/ 2201395 w 3305554"/>
              <a:gd name="connsiteY20" fmla="*/ 730947 h 737974"/>
              <a:gd name="connsiteX21" fmla="*/ 1819822 w 3305554"/>
              <a:gd name="connsiteY21" fmla="*/ 662195 h 737974"/>
              <a:gd name="connsiteX22" fmla="*/ 1507001 w 3305554"/>
              <a:gd name="connsiteY22" fmla="*/ 689696 h 737974"/>
              <a:gd name="connsiteX23" fmla="*/ 1173555 w 3305554"/>
              <a:gd name="connsiteY23" fmla="*/ 737822 h 737974"/>
              <a:gd name="connsiteX24" fmla="*/ 874484 w 3305554"/>
              <a:gd name="connsiteY24" fmla="*/ 672508 h 737974"/>
              <a:gd name="connsiteX25" fmla="*/ 427597 w 3305554"/>
              <a:gd name="connsiteY25" fmla="*/ 689696 h 737974"/>
              <a:gd name="connsiteX26" fmla="*/ 80400 w 3305554"/>
              <a:gd name="connsiteY26" fmla="*/ 596881 h 737974"/>
              <a:gd name="connsiteX27" fmla="*/ 1335 w 3305554"/>
              <a:gd name="connsiteY27" fmla="*/ 480003 h 737974"/>
              <a:gd name="connsiteX28" fmla="*/ 118213 w 3305554"/>
              <a:gd name="connsiteY28" fmla="*/ 400938 h 737974"/>
              <a:gd name="connsiteX29" fmla="*/ 49462 w 3305554"/>
              <a:gd name="connsiteY29" fmla="*/ 290935 h 737974"/>
              <a:gd name="connsiteX30" fmla="*/ 101025 w 3305554"/>
              <a:gd name="connsiteY30" fmla="*/ 156869 h 737974"/>
              <a:gd name="connsiteX31" fmla="*/ 369158 w 3305554"/>
              <a:gd name="connsiteY31" fmla="*/ 77804 h 737974"/>
              <a:gd name="connsiteX32" fmla="*/ 486036 w 3305554"/>
              <a:gd name="connsiteY32" fmla="*/ 60616 h 73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554" h="737974">
                <a:moveTo>
                  <a:pt x="486036" y="60616"/>
                </a:moveTo>
                <a:cubicBezTo>
                  <a:pt x="557652" y="59470"/>
                  <a:pt x="707188" y="66346"/>
                  <a:pt x="798857" y="70929"/>
                </a:cubicBezTo>
                <a:cubicBezTo>
                  <a:pt x="890526" y="75512"/>
                  <a:pt x="955841" y="91554"/>
                  <a:pt x="1036051" y="88117"/>
                </a:cubicBezTo>
                <a:cubicBezTo>
                  <a:pt x="1116261" y="84680"/>
                  <a:pt x="1280120" y="50304"/>
                  <a:pt x="1280120" y="50304"/>
                </a:cubicBezTo>
                <a:cubicBezTo>
                  <a:pt x="1375227" y="35981"/>
                  <a:pt x="1516742" y="8479"/>
                  <a:pt x="1606692" y="2177"/>
                </a:cubicBezTo>
                <a:cubicBezTo>
                  <a:pt x="1696642" y="-4125"/>
                  <a:pt x="1748206" y="4469"/>
                  <a:pt x="1819822" y="12490"/>
                </a:cubicBezTo>
                <a:cubicBezTo>
                  <a:pt x="1891438" y="20511"/>
                  <a:pt x="1929826" y="41710"/>
                  <a:pt x="2036391" y="50304"/>
                </a:cubicBezTo>
                <a:cubicBezTo>
                  <a:pt x="2142956" y="58898"/>
                  <a:pt x="2328587" y="65200"/>
                  <a:pt x="2459215" y="64054"/>
                </a:cubicBezTo>
                <a:cubicBezTo>
                  <a:pt x="2589843" y="62908"/>
                  <a:pt x="2698700" y="21084"/>
                  <a:pt x="2820162" y="43428"/>
                </a:cubicBezTo>
                <a:cubicBezTo>
                  <a:pt x="2941624" y="65772"/>
                  <a:pt x="3126108" y="148275"/>
                  <a:pt x="3187985" y="198120"/>
                </a:cubicBezTo>
                <a:cubicBezTo>
                  <a:pt x="3249862" y="247965"/>
                  <a:pt x="3174234" y="298956"/>
                  <a:pt x="3191422" y="342499"/>
                </a:cubicBezTo>
                <a:cubicBezTo>
                  <a:pt x="3208610" y="386042"/>
                  <a:pt x="3272779" y="432449"/>
                  <a:pt x="3291113" y="459377"/>
                </a:cubicBezTo>
                <a:cubicBezTo>
                  <a:pt x="3309447" y="486305"/>
                  <a:pt x="3307154" y="499482"/>
                  <a:pt x="3301425" y="504066"/>
                </a:cubicBezTo>
                <a:cubicBezTo>
                  <a:pt x="3295696" y="508650"/>
                  <a:pt x="3273925" y="484013"/>
                  <a:pt x="3256737" y="486878"/>
                </a:cubicBezTo>
                <a:cubicBezTo>
                  <a:pt x="3239549" y="489743"/>
                  <a:pt x="3230382" y="510941"/>
                  <a:pt x="3198298" y="521254"/>
                </a:cubicBezTo>
                <a:cubicBezTo>
                  <a:pt x="3166214" y="531567"/>
                  <a:pt x="3079700" y="540161"/>
                  <a:pt x="3064231" y="548755"/>
                </a:cubicBezTo>
                <a:cubicBezTo>
                  <a:pt x="3048762" y="557349"/>
                  <a:pt x="3119233" y="559068"/>
                  <a:pt x="3105483" y="572818"/>
                </a:cubicBezTo>
                <a:cubicBezTo>
                  <a:pt x="3091733" y="586568"/>
                  <a:pt x="3014959" y="608340"/>
                  <a:pt x="2981729" y="631257"/>
                </a:cubicBezTo>
                <a:cubicBezTo>
                  <a:pt x="2948499" y="654174"/>
                  <a:pt x="2976573" y="693707"/>
                  <a:pt x="2906102" y="710322"/>
                </a:cubicBezTo>
                <a:cubicBezTo>
                  <a:pt x="2835631" y="726937"/>
                  <a:pt x="2676356" y="727510"/>
                  <a:pt x="2558905" y="730947"/>
                </a:cubicBezTo>
                <a:cubicBezTo>
                  <a:pt x="2441454" y="734385"/>
                  <a:pt x="2324576" y="742406"/>
                  <a:pt x="2201395" y="730947"/>
                </a:cubicBezTo>
                <a:cubicBezTo>
                  <a:pt x="2078214" y="719488"/>
                  <a:pt x="1935554" y="669070"/>
                  <a:pt x="1819822" y="662195"/>
                </a:cubicBezTo>
                <a:cubicBezTo>
                  <a:pt x="1704090" y="655320"/>
                  <a:pt x="1614712" y="677092"/>
                  <a:pt x="1507001" y="689696"/>
                </a:cubicBezTo>
                <a:cubicBezTo>
                  <a:pt x="1399290" y="702300"/>
                  <a:pt x="1278974" y="740687"/>
                  <a:pt x="1173555" y="737822"/>
                </a:cubicBezTo>
                <a:cubicBezTo>
                  <a:pt x="1068136" y="734957"/>
                  <a:pt x="998810" y="680529"/>
                  <a:pt x="874484" y="672508"/>
                </a:cubicBezTo>
                <a:cubicBezTo>
                  <a:pt x="750158" y="664487"/>
                  <a:pt x="559944" y="702300"/>
                  <a:pt x="427597" y="689696"/>
                </a:cubicBezTo>
                <a:cubicBezTo>
                  <a:pt x="295250" y="677092"/>
                  <a:pt x="151444" y="631830"/>
                  <a:pt x="80400" y="596881"/>
                </a:cubicBezTo>
                <a:cubicBezTo>
                  <a:pt x="9356" y="561932"/>
                  <a:pt x="-4967" y="512660"/>
                  <a:pt x="1335" y="480003"/>
                </a:cubicBezTo>
                <a:cubicBezTo>
                  <a:pt x="7637" y="447346"/>
                  <a:pt x="110192" y="432449"/>
                  <a:pt x="118213" y="400938"/>
                </a:cubicBezTo>
                <a:cubicBezTo>
                  <a:pt x="126234" y="369427"/>
                  <a:pt x="52327" y="331613"/>
                  <a:pt x="49462" y="290935"/>
                </a:cubicBezTo>
                <a:cubicBezTo>
                  <a:pt x="46597" y="250257"/>
                  <a:pt x="47742" y="192391"/>
                  <a:pt x="101025" y="156869"/>
                </a:cubicBezTo>
                <a:cubicBezTo>
                  <a:pt x="154308" y="121347"/>
                  <a:pt x="304417" y="92700"/>
                  <a:pt x="369158" y="77804"/>
                </a:cubicBezTo>
                <a:cubicBezTo>
                  <a:pt x="433899" y="62908"/>
                  <a:pt x="414420" y="61762"/>
                  <a:pt x="486036" y="60616"/>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210"/>
            <a:ext cx="2155343" cy="5143500"/>
          </a:xfrm>
          <a:prstGeom prst="rect">
            <a:avLst/>
          </a:prstGeom>
        </p:spPr>
      </p:pic>
      <p:grpSp>
        <p:nvGrpSpPr>
          <p:cNvPr id="11" name="Group 10">
            <a:extLst>
              <a:ext uri="{FF2B5EF4-FFF2-40B4-BE49-F238E27FC236}">
                <a16:creationId xmlns:a16="http://schemas.microsoft.com/office/drawing/2014/main" xmlns="" id="{E5C4CD51-4368-40C4-9E2B-1EBB0782FDAC}"/>
              </a:ext>
            </a:extLst>
          </p:cNvPr>
          <p:cNvGrpSpPr/>
          <p:nvPr/>
        </p:nvGrpSpPr>
        <p:grpSpPr>
          <a:xfrm>
            <a:off x="1749493" y="1553670"/>
            <a:ext cx="6264517" cy="1219268"/>
            <a:chOff x="2054293" y="1635445"/>
            <a:chExt cx="6264517" cy="1219268"/>
          </a:xfrm>
        </p:grpSpPr>
        <p:grpSp>
          <p:nvGrpSpPr>
            <p:cNvPr id="5" name="Group 4">
              <a:extLst>
                <a:ext uri="{FF2B5EF4-FFF2-40B4-BE49-F238E27FC236}">
                  <a16:creationId xmlns:a16="http://schemas.microsoft.com/office/drawing/2014/main" xmlns="" id="{DFFD0DAD-3F77-4E4B-992D-952DB1206419}"/>
                </a:ext>
              </a:extLst>
            </p:cNvPr>
            <p:cNvGrpSpPr/>
            <p:nvPr/>
          </p:nvGrpSpPr>
          <p:grpSpPr>
            <a:xfrm>
              <a:off x="2054293" y="1635445"/>
              <a:ext cx="6264517" cy="1219268"/>
              <a:chOff x="1560044" y="1142346"/>
              <a:chExt cx="8995704" cy="1512000"/>
            </a:xfrm>
          </p:grpSpPr>
          <p:sp>
            <p:nvSpPr>
              <p:cNvPr id="6" name="Rounded Rectangle 23">
                <a:extLst>
                  <a:ext uri="{FF2B5EF4-FFF2-40B4-BE49-F238E27FC236}">
                    <a16:creationId xmlns:a16="http://schemas.microsoft.com/office/drawing/2014/main" xmlns="" id="{24FDDC2F-5449-43A9-8991-9A76AF11EC14}"/>
                  </a:ext>
                </a:extLst>
              </p:cNvPr>
              <p:cNvSpPr/>
              <p:nvPr/>
            </p:nvSpPr>
            <p:spPr>
              <a:xfrm>
                <a:off x="1733167" y="1142346"/>
                <a:ext cx="8649459" cy="1512000"/>
              </a:xfrm>
              <a:prstGeom prst="roundRect">
                <a:avLst/>
              </a:prstGeom>
              <a:solidFill>
                <a:schemeClr val="accent6">
                  <a:lumMod val="40000"/>
                  <a:lumOff val="60000"/>
                  <a:alpha val="87000"/>
                </a:schemeClr>
              </a:solidFill>
            </p:spPr>
            <p:txBody>
              <a:bodyPr wrap="square">
                <a:spAutoFit/>
              </a:bodyPr>
              <a:lstStyle/>
              <a:p>
                <a:endParaRPr lang="en-US" sz="6000" dirty="0">
                  <a:solidFill>
                    <a:srgbClr val="000000"/>
                  </a:solidFill>
                  <a:latin typeface="VNI-Avo" pitchFamily="2" charset="0"/>
                </a:endParaRPr>
              </a:p>
            </p:txBody>
          </p:sp>
          <p:sp>
            <p:nvSpPr>
              <p:cNvPr id="7" name="Rectangle 6">
                <a:extLst>
                  <a:ext uri="{FF2B5EF4-FFF2-40B4-BE49-F238E27FC236}">
                    <a16:creationId xmlns:a16="http://schemas.microsoft.com/office/drawing/2014/main" xmlns="" id="{79DA197F-AAEA-4CA3-8C72-307CBDF3356C}"/>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 name="TextBox 9">
              <a:extLst>
                <a:ext uri="{FF2B5EF4-FFF2-40B4-BE49-F238E27FC236}">
                  <a16:creationId xmlns:a16="http://schemas.microsoft.com/office/drawing/2014/main" xmlns="" id="{180DFFC0-453C-49FE-AEC5-719A53FAB5BB}"/>
                </a:ext>
              </a:extLst>
            </p:cNvPr>
            <p:cNvSpPr txBox="1"/>
            <p:nvPr/>
          </p:nvSpPr>
          <p:spPr>
            <a:xfrm>
              <a:off x="2365361" y="1706469"/>
              <a:ext cx="5722989" cy="1077218"/>
            </a:xfrm>
            <a:prstGeom prst="rect">
              <a:avLst/>
            </a:prstGeom>
            <a:noFill/>
          </p:spPr>
          <p:txBody>
            <a:bodyPr wrap="square">
              <a:spAutoFit/>
            </a:bodyPr>
            <a:lstStyle/>
            <a:p>
              <a:r>
                <a:rPr lang="vi-VN" sz="3200"/>
                <a:t>Chi tiết nào cho thấy bà rất yêu thương bạn nhỏ?</a:t>
              </a:r>
              <a:endParaRPr lang="en-US" sz="3200" dirty="0"/>
            </a:p>
          </p:txBody>
        </p:sp>
      </p:grpSp>
      <p:sp>
        <p:nvSpPr>
          <p:cNvPr id="12" name="KSO_Shape">
            <a:extLst>
              <a:ext uri="{FF2B5EF4-FFF2-40B4-BE49-F238E27FC236}">
                <a16:creationId xmlns:a16="http://schemas.microsoft.com/office/drawing/2014/main" xmlns="" id="{F9B24B67-0A2B-4205-B6CB-4FBB543ACD47}"/>
              </a:ext>
            </a:extLst>
          </p:cNvPr>
          <p:cNvSpPr/>
          <p:nvPr>
            <p:custDataLst>
              <p:tags r:id="rId1"/>
            </p:custDataLst>
          </p:nvPr>
        </p:nvSpPr>
        <p:spPr>
          <a:xfrm>
            <a:off x="1741536" y="1312390"/>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3" name="KSO_Shape">
            <a:extLst>
              <a:ext uri="{FF2B5EF4-FFF2-40B4-BE49-F238E27FC236}">
                <a16:creationId xmlns:a16="http://schemas.microsoft.com/office/drawing/2014/main" xmlns="" id="{070DFB6A-76B6-4038-A12B-C26879D10E0D}"/>
              </a:ext>
            </a:extLst>
          </p:cNvPr>
          <p:cNvSpPr/>
          <p:nvPr>
            <p:custDataLst>
              <p:tags r:id="rId2"/>
            </p:custDataLst>
          </p:nvPr>
        </p:nvSpPr>
        <p:spPr>
          <a:xfrm rot="922652">
            <a:off x="1970807" y="1312580"/>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grpSp>
        <p:nvGrpSpPr>
          <p:cNvPr id="29" name="Group 28">
            <a:extLst>
              <a:ext uri="{FF2B5EF4-FFF2-40B4-BE49-F238E27FC236}">
                <a16:creationId xmlns:a16="http://schemas.microsoft.com/office/drawing/2014/main" xmlns="" id="{693A1EF6-F44C-4464-B884-83C598704CFC}"/>
              </a:ext>
            </a:extLst>
          </p:cNvPr>
          <p:cNvGrpSpPr/>
          <p:nvPr/>
        </p:nvGrpSpPr>
        <p:grpSpPr>
          <a:xfrm>
            <a:off x="3324823" y="-32657"/>
            <a:ext cx="2783708" cy="1421394"/>
            <a:chOff x="3259508" y="-127852"/>
            <a:chExt cx="2783708" cy="1421394"/>
          </a:xfrm>
        </p:grpSpPr>
        <p:pic>
          <p:nvPicPr>
            <p:cNvPr id="8" name="Picture 7">
              <a:extLst>
                <a:ext uri="{FF2B5EF4-FFF2-40B4-BE49-F238E27FC236}">
                  <a16:creationId xmlns:a16="http://schemas.microsoft.com/office/drawing/2014/main" xmlns="" id="{3A90840F-6EFE-4AA9-83D6-A719C105FAD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259508" y="-127852"/>
              <a:ext cx="2783708" cy="1421394"/>
            </a:xfrm>
            <a:prstGeom prst="rect">
              <a:avLst/>
            </a:prstGeom>
          </p:spPr>
        </p:pic>
        <p:pic>
          <p:nvPicPr>
            <p:cNvPr id="15" name="Picture 14" descr="Logo&#10;&#10;Description automatically generated">
              <a:extLst>
                <a:ext uri="{FF2B5EF4-FFF2-40B4-BE49-F238E27FC236}">
                  <a16:creationId xmlns:a16="http://schemas.microsoft.com/office/drawing/2014/main" xmlns="" id="{324D13AD-EC2A-481F-87D5-623EBFBFD7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5266" y="523222"/>
              <a:ext cx="1812192" cy="770320"/>
            </a:xfrm>
            <a:prstGeom prst="rect">
              <a:avLst/>
            </a:prstGeom>
          </p:spPr>
        </p:pic>
      </p:grpSp>
      <p:grpSp>
        <p:nvGrpSpPr>
          <p:cNvPr id="16" name="Group 15">
            <a:extLst>
              <a:ext uri="{FF2B5EF4-FFF2-40B4-BE49-F238E27FC236}">
                <a16:creationId xmlns:a16="http://schemas.microsoft.com/office/drawing/2014/main" xmlns="" id="{A3EB9E4E-CBE8-46F6-85BD-6A6F8C3206E5}"/>
              </a:ext>
            </a:extLst>
          </p:cNvPr>
          <p:cNvGrpSpPr/>
          <p:nvPr/>
        </p:nvGrpSpPr>
        <p:grpSpPr>
          <a:xfrm>
            <a:off x="1933199" y="3109347"/>
            <a:ext cx="3517492" cy="854636"/>
            <a:chOff x="1755646" y="2848482"/>
            <a:chExt cx="3517492" cy="854636"/>
          </a:xfrm>
        </p:grpSpPr>
        <p:pic>
          <p:nvPicPr>
            <p:cNvPr id="17" name="Picture 16">
              <a:extLst>
                <a:ext uri="{FF2B5EF4-FFF2-40B4-BE49-F238E27FC236}">
                  <a16:creationId xmlns:a16="http://schemas.microsoft.com/office/drawing/2014/main" xmlns="" id="{71AEC798-DF9A-4452-A92C-4050E5987B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5646" y="2848482"/>
              <a:ext cx="3517492" cy="854636"/>
            </a:xfrm>
            <a:prstGeom prst="rect">
              <a:avLst/>
            </a:prstGeom>
          </p:spPr>
        </p:pic>
        <p:sp>
          <p:nvSpPr>
            <p:cNvPr id="18" name="Rectangle 17">
              <a:extLst>
                <a:ext uri="{FF2B5EF4-FFF2-40B4-BE49-F238E27FC236}">
                  <a16:creationId xmlns:a16="http://schemas.microsoft.com/office/drawing/2014/main" xmlns="" id="{114639BC-2794-47EB-885B-4A7988BA53EE}"/>
                </a:ext>
              </a:extLst>
            </p:cNvPr>
            <p:cNvSpPr/>
            <p:nvPr/>
          </p:nvSpPr>
          <p:spPr>
            <a:xfrm>
              <a:off x="1952540" y="3051947"/>
              <a:ext cx="3019517" cy="462807"/>
            </a:xfrm>
            <a:prstGeom prst="rect">
              <a:avLst/>
            </a:prstGeom>
          </p:spPr>
          <p:txBody>
            <a:bodyPr wrap="square">
              <a:spAutoFit/>
            </a:bodyPr>
            <a:lstStyle/>
            <a:p>
              <a:r>
                <a:rPr lang="vi-VN" sz="2400"/>
                <a:t>nở nụ cười hiền hậu </a:t>
              </a:r>
              <a:endParaRPr lang="en-US" sz="2400" dirty="0"/>
            </a:p>
          </p:txBody>
        </p:sp>
      </p:grpSp>
      <p:grpSp>
        <p:nvGrpSpPr>
          <p:cNvPr id="19" name="Group 18">
            <a:extLst>
              <a:ext uri="{FF2B5EF4-FFF2-40B4-BE49-F238E27FC236}">
                <a16:creationId xmlns:a16="http://schemas.microsoft.com/office/drawing/2014/main" xmlns="" id="{15CF61BB-61C7-4BD2-8489-BDC3DC70E79F}"/>
              </a:ext>
            </a:extLst>
          </p:cNvPr>
          <p:cNvGrpSpPr/>
          <p:nvPr/>
        </p:nvGrpSpPr>
        <p:grpSpPr>
          <a:xfrm>
            <a:off x="5625144" y="3149142"/>
            <a:ext cx="3517492" cy="854636"/>
            <a:chOff x="5273138" y="2880978"/>
            <a:chExt cx="3517492" cy="854636"/>
          </a:xfrm>
        </p:grpSpPr>
        <p:pic>
          <p:nvPicPr>
            <p:cNvPr id="20" name="Picture 19">
              <a:extLst>
                <a:ext uri="{FF2B5EF4-FFF2-40B4-BE49-F238E27FC236}">
                  <a16:creationId xmlns:a16="http://schemas.microsoft.com/office/drawing/2014/main" xmlns="" id="{22581083-B7B9-4B90-B8A8-7CDC74A4E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3138" y="2880978"/>
              <a:ext cx="3517492" cy="854636"/>
            </a:xfrm>
            <a:prstGeom prst="rect">
              <a:avLst/>
            </a:prstGeom>
          </p:spPr>
        </p:pic>
        <p:sp>
          <p:nvSpPr>
            <p:cNvPr id="21" name="Rectangle 20">
              <a:extLst>
                <a:ext uri="{FF2B5EF4-FFF2-40B4-BE49-F238E27FC236}">
                  <a16:creationId xmlns:a16="http://schemas.microsoft.com/office/drawing/2014/main" xmlns="" id="{23AE1EFF-DF44-4561-87FB-898A8756A919}"/>
                </a:ext>
              </a:extLst>
            </p:cNvPr>
            <p:cNvSpPr/>
            <p:nvPr/>
          </p:nvSpPr>
          <p:spPr>
            <a:xfrm>
              <a:off x="5611906" y="3095764"/>
              <a:ext cx="3019517" cy="462807"/>
            </a:xfrm>
            <a:prstGeom prst="rect">
              <a:avLst/>
            </a:prstGeom>
          </p:spPr>
          <p:txBody>
            <a:bodyPr wrap="square">
              <a:spAutoFit/>
            </a:bodyPr>
            <a:lstStyle/>
            <a:p>
              <a:r>
                <a:rPr lang="vi-VN" sz="2400"/>
                <a:t>bóng bà cao gầy</a:t>
              </a:r>
              <a:endParaRPr lang="en-US" sz="2400" dirty="0"/>
            </a:p>
          </p:txBody>
        </p:sp>
      </p:grpSp>
      <p:grpSp>
        <p:nvGrpSpPr>
          <p:cNvPr id="22" name="Group 21">
            <a:extLst>
              <a:ext uri="{FF2B5EF4-FFF2-40B4-BE49-F238E27FC236}">
                <a16:creationId xmlns:a16="http://schemas.microsoft.com/office/drawing/2014/main" xmlns="" id="{4B9996F8-1FBD-49D4-82C8-684031660F3D}"/>
              </a:ext>
            </a:extLst>
          </p:cNvPr>
          <p:cNvGrpSpPr/>
          <p:nvPr/>
        </p:nvGrpSpPr>
        <p:grpSpPr>
          <a:xfrm>
            <a:off x="1088928" y="3975304"/>
            <a:ext cx="3517492" cy="854636"/>
            <a:chOff x="2203645" y="3664582"/>
            <a:chExt cx="3517492" cy="854636"/>
          </a:xfrm>
        </p:grpSpPr>
        <p:pic>
          <p:nvPicPr>
            <p:cNvPr id="23" name="Picture 22">
              <a:extLst>
                <a:ext uri="{FF2B5EF4-FFF2-40B4-BE49-F238E27FC236}">
                  <a16:creationId xmlns:a16="http://schemas.microsoft.com/office/drawing/2014/main" xmlns="" id="{EDEF0BA0-2785-48D8-8F8C-03FCE50916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03645" y="3664582"/>
              <a:ext cx="3517492" cy="854636"/>
            </a:xfrm>
            <a:prstGeom prst="rect">
              <a:avLst/>
            </a:prstGeom>
          </p:spPr>
        </p:pic>
        <p:sp>
          <p:nvSpPr>
            <p:cNvPr id="24" name="Rectangle 23">
              <a:extLst>
                <a:ext uri="{FF2B5EF4-FFF2-40B4-BE49-F238E27FC236}">
                  <a16:creationId xmlns:a16="http://schemas.microsoft.com/office/drawing/2014/main" xmlns="" id="{DA5B73FE-14A0-4126-AEF0-2FAFD24076D8}"/>
                </a:ext>
              </a:extLst>
            </p:cNvPr>
            <p:cNvSpPr/>
            <p:nvPr/>
          </p:nvSpPr>
          <p:spPr>
            <a:xfrm>
              <a:off x="2400539" y="3868047"/>
              <a:ext cx="3019517" cy="462807"/>
            </a:xfrm>
            <a:prstGeom prst="rect">
              <a:avLst/>
            </a:prstGeom>
          </p:spPr>
          <p:txBody>
            <a:bodyPr wrap="square">
              <a:spAutoFit/>
            </a:bodyPr>
            <a:lstStyle/>
            <a:p>
              <a:pPr algn="ctr"/>
              <a:r>
                <a:rPr lang="vi-VN" sz="2400"/>
                <a:t>âu yếm nhìn tôi</a:t>
              </a:r>
              <a:endParaRPr lang="en-US" sz="2400" dirty="0"/>
            </a:p>
          </p:txBody>
        </p:sp>
      </p:grpSp>
      <p:grpSp>
        <p:nvGrpSpPr>
          <p:cNvPr id="25" name="Group 24">
            <a:extLst>
              <a:ext uri="{FF2B5EF4-FFF2-40B4-BE49-F238E27FC236}">
                <a16:creationId xmlns:a16="http://schemas.microsoft.com/office/drawing/2014/main" xmlns="" id="{48D1183E-6631-440D-BE96-8C640FAB98C2}"/>
              </a:ext>
            </a:extLst>
          </p:cNvPr>
          <p:cNvGrpSpPr/>
          <p:nvPr/>
        </p:nvGrpSpPr>
        <p:grpSpPr>
          <a:xfrm>
            <a:off x="4811993" y="4035408"/>
            <a:ext cx="3517492" cy="854636"/>
            <a:chOff x="5721137" y="3697078"/>
            <a:chExt cx="3517492" cy="854636"/>
          </a:xfrm>
        </p:grpSpPr>
        <p:pic>
          <p:nvPicPr>
            <p:cNvPr id="26" name="Picture 25">
              <a:extLst>
                <a:ext uri="{FF2B5EF4-FFF2-40B4-BE49-F238E27FC236}">
                  <a16:creationId xmlns:a16="http://schemas.microsoft.com/office/drawing/2014/main" xmlns="" id="{D4B31188-B315-4B6C-AAC1-6B5A5F9D13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1137" y="3697078"/>
              <a:ext cx="3517492" cy="854636"/>
            </a:xfrm>
            <a:prstGeom prst="rect">
              <a:avLst/>
            </a:prstGeom>
          </p:spPr>
        </p:pic>
        <p:sp>
          <p:nvSpPr>
            <p:cNvPr id="27" name="Rectangle 26">
              <a:extLst>
                <a:ext uri="{FF2B5EF4-FFF2-40B4-BE49-F238E27FC236}">
                  <a16:creationId xmlns:a16="http://schemas.microsoft.com/office/drawing/2014/main" xmlns="" id="{ED2BA47F-BC66-4994-BABF-1447551B66E6}"/>
                </a:ext>
              </a:extLst>
            </p:cNvPr>
            <p:cNvSpPr/>
            <p:nvPr/>
          </p:nvSpPr>
          <p:spPr>
            <a:xfrm>
              <a:off x="5918031" y="3900543"/>
              <a:ext cx="3019517" cy="462807"/>
            </a:xfrm>
            <a:prstGeom prst="rect">
              <a:avLst/>
            </a:prstGeom>
          </p:spPr>
          <p:txBody>
            <a:bodyPr wrap="square">
              <a:spAutoFit/>
            </a:bodyPr>
            <a:lstStyle/>
            <a:p>
              <a:pPr algn="ctr"/>
              <a:r>
                <a:rPr lang="vi-VN" sz="2400"/>
                <a:t>thật giản dị</a:t>
              </a:r>
              <a:endParaRPr lang="en-US" sz="2400" dirty="0"/>
            </a:p>
          </p:txBody>
        </p:sp>
      </p:grpSp>
    </p:spTree>
    <p:extLst>
      <p:ext uri="{BB962C8B-B14F-4D97-AF65-F5344CB8AC3E}">
        <p14:creationId xmlns:p14="http://schemas.microsoft.com/office/powerpoint/2010/main" val="171435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par>
                                <p:cTn id="32" presetID="3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fltVal val="0"/>
                                          </p:val>
                                        </p:tav>
                                        <p:tav tm="100000">
                                          <p:val>
                                            <p:strVal val="#ppt_w"/>
                                          </p:val>
                                        </p:tav>
                                      </p:tavLst>
                                    </p:anim>
                                    <p:anim calcmode="lin" valueType="num">
                                      <p:cBhvr>
                                        <p:cTn id="35" dur="1000" fill="hold"/>
                                        <p:tgtEl>
                                          <p:spTgt spid="22"/>
                                        </p:tgtEl>
                                        <p:attrNameLst>
                                          <p:attrName>ppt_h</p:attrName>
                                        </p:attrNameLst>
                                      </p:cBhvr>
                                      <p:tavLst>
                                        <p:tav tm="0">
                                          <p:val>
                                            <p:fltVal val="0"/>
                                          </p:val>
                                        </p:tav>
                                        <p:tav tm="100000">
                                          <p:val>
                                            <p:strVal val="#ppt_h"/>
                                          </p:val>
                                        </p:tav>
                                      </p:tavLst>
                                    </p:anim>
                                    <p:anim calcmode="lin" valueType="num">
                                      <p:cBhvr>
                                        <p:cTn id="36" dur="1000" fill="hold"/>
                                        <p:tgtEl>
                                          <p:spTgt spid="22"/>
                                        </p:tgtEl>
                                        <p:attrNameLst>
                                          <p:attrName>style.rotation</p:attrName>
                                        </p:attrNameLst>
                                      </p:cBhvr>
                                      <p:tavLst>
                                        <p:tav tm="0">
                                          <p:val>
                                            <p:fltVal val="90"/>
                                          </p:val>
                                        </p:tav>
                                        <p:tav tm="100000">
                                          <p:val>
                                            <p:fltVal val="0"/>
                                          </p:val>
                                        </p:tav>
                                      </p:tavLst>
                                    </p:anim>
                                    <p:animEffect transition="in" filter="fade">
                                      <p:cBhvr>
                                        <p:cTn id="37" dur="10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
                                          </p:val>
                                        </p:tav>
                                        <p:tav tm="100000">
                                          <p:val>
                                            <p:strVal val="#ppt_w"/>
                                          </p:val>
                                        </p:tav>
                                      </p:tavLst>
                                    </p:anim>
                                    <p:anim calcmode="lin" valueType="num">
                                      <p:cBhvr>
                                        <p:cTn id="41" dur="1000" fill="hold"/>
                                        <p:tgtEl>
                                          <p:spTgt spid="25"/>
                                        </p:tgtEl>
                                        <p:attrNameLst>
                                          <p:attrName>ppt_h</p:attrName>
                                        </p:attrNameLst>
                                      </p:cBhvr>
                                      <p:tavLst>
                                        <p:tav tm="0">
                                          <p:val>
                                            <p:fltVal val="0"/>
                                          </p:val>
                                        </p:tav>
                                        <p:tav tm="100000">
                                          <p:val>
                                            <p:strVal val="#ppt_h"/>
                                          </p:val>
                                        </p:tav>
                                      </p:tavLst>
                                    </p:anim>
                                    <p:anim calcmode="lin" valueType="num">
                                      <p:cBhvr>
                                        <p:cTn id="42" dur="1000" fill="hold"/>
                                        <p:tgtEl>
                                          <p:spTgt spid="25"/>
                                        </p:tgtEl>
                                        <p:attrNameLst>
                                          <p:attrName>style.rotation</p:attrName>
                                        </p:attrNameLst>
                                      </p:cBhvr>
                                      <p:tavLst>
                                        <p:tav tm="0">
                                          <p:val>
                                            <p:fltVal val="90"/>
                                          </p:val>
                                        </p:tav>
                                        <p:tav tm="100000">
                                          <p:val>
                                            <p:fltVal val="0"/>
                                          </p:val>
                                        </p:tav>
                                      </p:tavLst>
                                    </p:anim>
                                    <p:animEffect transition="in" filter="fade">
                                      <p:cBhvr>
                                        <p:cTn id="43" dur="1000"/>
                                        <p:tgtEl>
                                          <p:spTgt spid="25"/>
                                        </p:tgtEl>
                                      </p:cBhvr>
                                    </p:animEffect>
                                  </p:childTnLst>
                                </p:cTn>
                              </p:par>
                              <p:par>
                                <p:cTn id="44" presetID="31"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9" presetClass="emph" presetSubtype="0" repeatCount="100000" fill="hold" grpId="1" nodeType="withEffect">
                                  <p:stCondLst>
                                    <p:cond delay="0"/>
                                  </p:stCondLst>
                                  <p:childTnLst>
                                    <p:animClr clrSpc="rgb" dir="cw">
                                      <p:cBhvr override="childStyle">
                                        <p:cTn id="56" dur="500" fill="hold"/>
                                        <p:tgtEl>
                                          <p:spTgt spid="28"/>
                                        </p:tgtEl>
                                        <p:attrNameLst>
                                          <p:attrName>style.color</p:attrName>
                                        </p:attrNameLst>
                                      </p:cBhvr>
                                      <p:to>
                                        <a:srgbClr val="F7CBAC"/>
                                      </p:to>
                                    </p:animClr>
                                    <p:animClr clrSpc="rgb" dir="cw">
                                      <p:cBhvr>
                                        <p:cTn id="57" dur="500" fill="hold"/>
                                        <p:tgtEl>
                                          <p:spTgt spid="28"/>
                                        </p:tgtEl>
                                        <p:attrNameLst>
                                          <p:attrName>fillcolor</p:attrName>
                                        </p:attrNameLst>
                                      </p:cBhvr>
                                      <p:to>
                                        <a:srgbClr val="F7CBAC"/>
                                      </p:to>
                                    </p:animClr>
                                    <p:set>
                                      <p:cBhvr>
                                        <p:cTn id="58" dur="500" fill="hold"/>
                                        <p:tgtEl>
                                          <p:spTgt spid="28"/>
                                        </p:tgtEl>
                                        <p:attrNameLst>
                                          <p:attrName>fill.type</p:attrName>
                                        </p:attrNameLst>
                                      </p:cBhvr>
                                      <p:to>
                                        <p:strVal val="solid"/>
                                      </p:to>
                                    </p:set>
                                    <p:set>
                                      <p:cBhvr>
                                        <p:cTn id="59" dur="5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xmlns=""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xmlns=""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xmlns=""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xmlns=""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pic>
        <p:nvPicPr>
          <p:cNvPr id="8" name="Picture 7" descr="A picture containing toy, doll, indoor, dark&#10;&#10;Description automatically generated">
            <a:extLst>
              <a:ext uri="{FF2B5EF4-FFF2-40B4-BE49-F238E27FC236}">
                <a16:creationId xmlns:a16="http://schemas.microsoft.com/office/drawing/2014/main" xmlns="" id="{ABA4D19B-7FDD-41F6-8577-208593C5D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0" name="Picture 9" descr="Shape&#10;&#10;Description automatically generated">
            <a:extLst>
              <a:ext uri="{FF2B5EF4-FFF2-40B4-BE49-F238E27FC236}">
                <a16:creationId xmlns:a16="http://schemas.microsoft.com/office/drawing/2014/main" xmlns="" id="{921EB013-DE92-483D-82D8-8515305B7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5307" y="3168084"/>
            <a:ext cx="2288632" cy="1716036"/>
          </a:xfrm>
          <a:prstGeom prst="rect">
            <a:avLst/>
          </a:prstGeom>
        </p:spPr>
      </p:pic>
      <p:pic>
        <p:nvPicPr>
          <p:cNvPr id="9" name="Picture 8" descr="A picture containing striped&#10;&#10;Description automatically generated">
            <a:extLst>
              <a:ext uri="{FF2B5EF4-FFF2-40B4-BE49-F238E27FC236}">
                <a16:creationId xmlns:a16="http://schemas.microsoft.com/office/drawing/2014/main" xmlns="" id="{518DC494-B231-413C-825E-DFF9F232DC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6505" y="499101"/>
            <a:ext cx="1611772" cy="1641077"/>
          </a:xfrm>
          <a:prstGeom prst="rect">
            <a:avLst/>
          </a:prstGeom>
        </p:spPr>
      </p:pic>
      <p:pic>
        <p:nvPicPr>
          <p:cNvPr id="11" name="Picture 10" descr="A picture containing striped&#10;&#10;Description automatically generated">
            <a:extLst>
              <a:ext uri="{FF2B5EF4-FFF2-40B4-BE49-F238E27FC236}">
                <a16:creationId xmlns:a16="http://schemas.microsoft.com/office/drawing/2014/main" xmlns="" id="{A690F7E5-B268-4188-A7E5-C6BB604D59AE}"/>
              </a:ext>
            </a:extLst>
          </p:cNvPr>
          <p:cNvPicPr>
            <a:picLocks noChangeAspect="1"/>
          </p:cNvPicPr>
          <p:nvPr/>
        </p:nvPicPr>
        <p:blipFill rotWithShape="1">
          <a:blip r:embed="rId7">
            <a:extLst>
              <a:ext uri="{28A0092B-C50C-407E-A947-70E740481C1C}">
                <a14:useLocalDpi xmlns:a14="http://schemas.microsoft.com/office/drawing/2010/main" val="0"/>
              </a:ext>
            </a:extLst>
          </a:blip>
          <a:srcRect l="40934" b="78259"/>
          <a:stretch/>
        </p:blipFill>
        <p:spPr>
          <a:xfrm rot="21434358">
            <a:off x="4415021" y="3190803"/>
            <a:ext cx="952002" cy="356778"/>
          </a:xfrm>
          <a:prstGeom prst="rect">
            <a:avLst/>
          </a:prstGeom>
        </p:spPr>
      </p:pic>
      <p:grpSp>
        <p:nvGrpSpPr>
          <p:cNvPr id="12" name="Group 11">
            <a:extLst>
              <a:ext uri="{FF2B5EF4-FFF2-40B4-BE49-F238E27FC236}">
                <a16:creationId xmlns:a16="http://schemas.microsoft.com/office/drawing/2014/main" xmlns="" id="{085A3BD0-870E-4BAB-A54C-F4602BBB66CE}"/>
              </a:ext>
            </a:extLst>
          </p:cNvPr>
          <p:cNvGrpSpPr/>
          <p:nvPr/>
        </p:nvGrpSpPr>
        <p:grpSpPr>
          <a:xfrm>
            <a:off x="5428387" y="2043965"/>
            <a:ext cx="3517492" cy="854636"/>
            <a:chOff x="1560489" y="2849845"/>
            <a:chExt cx="3517492" cy="854636"/>
          </a:xfrm>
        </p:grpSpPr>
        <p:pic>
          <p:nvPicPr>
            <p:cNvPr id="13" name="Picture 12">
              <a:extLst>
                <a:ext uri="{FF2B5EF4-FFF2-40B4-BE49-F238E27FC236}">
                  <a16:creationId xmlns:a16="http://schemas.microsoft.com/office/drawing/2014/main" xmlns="" id="{60523FAE-F259-47D4-B4AE-9666D65356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0489" y="2849845"/>
              <a:ext cx="3517492" cy="854636"/>
            </a:xfrm>
            <a:prstGeom prst="rect">
              <a:avLst/>
            </a:prstGeom>
          </p:spPr>
        </p:pic>
        <p:sp>
          <p:nvSpPr>
            <p:cNvPr id="14" name="Rectangle 13">
              <a:extLst>
                <a:ext uri="{FF2B5EF4-FFF2-40B4-BE49-F238E27FC236}">
                  <a16:creationId xmlns:a16="http://schemas.microsoft.com/office/drawing/2014/main" xmlns="" id="{23E4EC23-3C4E-424E-A46A-5899A0A0E394}"/>
                </a:ext>
              </a:extLst>
            </p:cNvPr>
            <p:cNvSpPr/>
            <p:nvPr/>
          </p:nvSpPr>
          <p:spPr>
            <a:xfrm>
              <a:off x="1952540" y="3051947"/>
              <a:ext cx="3019517" cy="462807"/>
            </a:xfrm>
            <a:prstGeom prst="rect">
              <a:avLst/>
            </a:prstGeom>
          </p:spPr>
          <p:txBody>
            <a:bodyPr wrap="square">
              <a:spAutoFit/>
            </a:bodyPr>
            <a:lstStyle/>
            <a:p>
              <a:r>
                <a:rPr lang="en-US" sz="2400"/>
                <a:t>Bỏ quà vào hộp quà</a:t>
              </a:r>
              <a:endParaRPr lang="en-US" sz="2400" dirty="0"/>
            </a:p>
          </p:txBody>
        </p:sp>
      </p:grpSp>
    </p:spTree>
    <p:extLst>
      <p:ext uri="{BB962C8B-B14F-4D97-AF65-F5344CB8AC3E}">
        <p14:creationId xmlns:p14="http://schemas.microsoft.com/office/powerpoint/2010/main" val="1352133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42" presetClass="path" presetSubtype="0" accel="50000" decel="50000" fill="hold" nodeType="afterEffect">
                                  <p:stCondLst>
                                    <p:cond delay="0"/>
                                  </p:stCondLst>
                                  <p:childTnLst>
                                    <p:animMotion origin="layout" path="M 2.77778E-7 -1.48148E-6 L -0.22656 0.53735 " pathEditMode="relative" rAng="0" ptsTypes="AA">
                                      <p:cBhvr>
                                        <p:cTn id="18" dur="2000" fill="hold"/>
                                        <p:tgtEl>
                                          <p:spTgt spid="9"/>
                                        </p:tgtEl>
                                        <p:attrNameLst>
                                          <p:attrName>ppt_x</p:attrName>
                                          <p:attrName>ppt_y</p:attrName>
                                        </p:attrNameLst>
                                      </p:cBhvr>
                                      <p:rCtr x="-11337" y="26852"/>
                                    </p:animMotion>
                                  </p:childTnLst>
                                </p:cTn>
                              </p:par>
                              <p:par>
                                <p:cTn id="19" presetID="22" presetClass="exit" presetSubtype="4" fill="hold" nodeType="withEffect">
                                  <p:stCondLst>
                                    <p:cond delay="1250"/>
                                  </p:stCondLst>
                                  <p:childTnLst>
                                    <p:animEffect transition="out" filter="wipe(down)">
                                      <p:cBhvr>
                                        <p:cTn id="20" dur="750"/>
                                        <p:tgtEl>
                                          <p:spTgt spid="9"/>
                                        </p:tgtEl>
                                      </p:cBhvr>
                                    </p:animEffect>
                                    <p:set>
                                      <p:cBhvr>
                                        <p:cTn id="21" dur="1" fill="hold">
                                          <p:stCondLst>
                                            <p:cond delay="749"/>
                                          </p:stCondLst>
                                        </p:cTn>
                                        <p:tgtEl>
                                          <p:spTgt spid="9"/>
                                        </p:tgtEl>
                                        <p:attrNameLst>
                                          <p:attrName>style.visibility</p:attrName>
                                        </p:attrNameLst>
                                      </p:cBhvr>
                                      <p:to>
                                        <p:strVal val="hidden"/>
                                      </p:to>
                                    </p:set>
                                  </p:childTnLst>
                                </p:cTn>
                              </p:par>
                              <p:par>
                                <p:cTn id="22" presetID="10" presetClass="entr" presetSubtype="0" fill="hold" nodeType="withEffect">
                                  <p:stCondLst>
                                    <p:cond delay="1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5">
            <a:extLst>
              <a:ext uri="{FF2B5EF4-FFF2-40B4-BE49-F238E27FC236}">
                <a16:creationId xmlns:a16="http://schemas.microsoft.com/office/drawing/2014/main" xmlns="" id="{72C172FF-A7CF-464A-A1DB-9E619988CF74}"/>
              </a:ext>
            </a:extLst>
          </p:cNvPr>
          <p:cNvSpPr/>
          <p:nvPr/>
        </p:nvSpPr>
        <p:spPr>
          <a:xfrm>
            <a:off x="1712219" y="2575490"/>
            <a:ext cx="7239177" cy="2043910"/>
          </a:xfrm>
          <a:prstGeom prst="roundRect">
            <a:avLst/>
          </a:prstGeom>
          <a:solidFill>
            <a:schemeClr val="accent3">
              <a:lumMod val="40000"/>
              <a:lumOff val="60000"/>
            </a:schemeClr>
          </a:solidFill>
          <a:ln>
            <a:solidFill>
              <a:schemeClr val="accent3">
                <a:lumMod val="75000"/>
              </a:schemeClr>
            </a:solid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solidFill>
                <a:srgbClr val="253D75"/>
              </a:solidFill>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2" y="0"/>
            <a:ext cx="2155343" cy="5143500"/>
          </a:xfrm>
          <a:prstGeom prst="rect">
            <a:avLst/>
          </a:prstGeom>
        </p:spPr>
      </p:pic>
      <p:pic>
        <p:nvPicPr>
          <p:cNvPr id="8" name="Picture 7">
            <a:extLst>
              <a:ext uri="{FF2B5EF4-FFF2-40B4-BE49-F238E27FC236}">
                <a16:creationId xmlns:a16="http://schemas.microsoft.com/office/drawing/2014/main" xmlns="" id="{3A90840F-6EFE-4AA9-83D6-A719C105FAD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259508" y="-127852"/>
            <a:ext cx="2783708" cy="1421394"/>
          </a:xfrm>
          <a:prstGeom prst="rect">
            <a:avLst/>
          </a:prstGeom>
        </p:spPr>
      </p:pic>
      <p:sp>
        <p:nvSpPr>
          <p:cNvPr id="9" name="Rectangle 8">
            <a:extLst>
              <a:ext uri="{FF2B5EF4-FFF2-40B4-BE49-F238E27FC236}">
                <a16:creationId xmlns:a16="http://schemas.microsoft.com/office/drawing/2014/main" xmlns="" id="{4EB16061-6BF4-40FC-9595-125BADCE7AB1}"/>
              </a:ext>
            </a:extLst>
          </p:cNvPr>
          <p:cNvSpPr/>
          <p:nvPr/>
        </p:nvSpPr>
        <p:spPr>
          <a:xfrm>
            <a:off x="3707019" y="524101"/>
            <a:ext cx="1814920"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400" b="0" i="0" u="none" strike="noStrike" kern="0" cap="none" spc="0" normalizeH="0" baseline="0" noProof="0" err="1">
                <a:ln w="28575">
                  <a:solidFill>
                    <a:srgbClr val="FFC000"/>
                  </a:solidFill>
                </a:ln>
                <a:solidFill>
                  <a:srgbClr val="904806"/>
                </a:solidFill>
                <a:effectLst>
                  <a:glow rad="139700">
                    <a:schemeClr val="accent1">
                      <a:satMod val="175000"/>
                      <a:alpha val="40000"/>
                    </a:schemeClr>
                  </a:glow>
                </a:effectLst>
                <a:uLnTx/>
                <a:uFillTx/>
                <a:latin typeface="Coiny" panose="02000903060500060000" pitchFamily="2" charset="0"/>
                <a:ea typeface="站酷快乐体2016修订版" panose="02010600030101010101" pitchFamily="2" charset="-122"/>
                <a:cs typeface="Arial"/>
                <a:sym typeface="Arial"/>
              </a:rPr>
              <a:t>Câu</a:t>
            </a:r>
            <a:r>
              <a:rPr kumimoji="0" lang="en-US" altLang="zh-CN" sz="4400" b="0" i="0" u="none" strike="noStrike" kern="0" cap="none" spc="0" normalizeH="0" baseline="0" noProof="0">
                <a:ln w="28575">
                  <a:solidFill>
                    <a:srgbClr val="FFC000"/>
                  </a:solidFill>
                </a:ln>
                <a:solidFill>
                  <a:srgbClr val="904806"/>
                </a:solidFill>
                <a:effectLst>
                  <a:glow rad="139700">
                    <a:schemeClr val="accent1">
                      <a:satMod val="175000"/>
                      <a:alpha val="40000"/>
                    </a:schemeClr>
                  </a:glow>
                </a:effectLst>
                <a:uLnTx/>
                <a:uFillTx/>
                <a:latin typeface="Coiny" panose="02000903060500060000" pitchFamily="2" charset="0"/>
                <a:ea typeface="站酷快乐体2016修订版" panose="02010600030101010101" pitchFamily="2" charset="-122"/>
                <a:cs typeface="Arial"/>
                <a:sym typeface="Arial"/>
              </a:rPr>
              <a:t> 3</a:t>
            </a:r>
            <a:endParaRPr kumimoji="0" lang="en-US" sz="1100" b="0" i="0" u="none" strike="noStrike" kern="0" cap="none" spc="0" normalizeH="0" baseline="0" noProof="0" dirty="0">
              <a:ln w="28575">
                <a:solidFill>
                  <a:srgbClr val="FFC000"/>
                </a:solidFill>
              </a:ln>
              <a:solidFill>
                <a:srgbClr val="904806"/>
              </a:solidFill>
              <a:effectLst>
                <a:glow rad="139700">
                  <a:schemeClr val="accent1">
                    <a:satMod val="175000"/>
                    <a:alpha val="40000"/>
                  </a:schemeClr>
                </a:glow>
              </a:effectLst>
              <a:uLnTx/>
              <a:uFillTx/>
            </a:endParaRPr>
          </a:p>
        </p:txBody>
      </p:sp>
      <p:grpSp>
        <p:nvGrpSpPr>
          <p:cNvPr id="11" name="Group 10">
            <a:extLst>
              <a:ext uri="{FF2B5EF4-FFF2-40B4-BE49-F238E27FC236}">
                <a16:creationId xmlns:a16="http://schemas.microsoft.com/office/drawing/2014/main" xmlns="" id="{E5C4CD51-4368-40C4-9E2B-1EBB0782FDAC}"/>
              </a:ext>
            </a:extLst>
          </p:cNvPr>
          <p:cNvGrpSpPr/>
          <p:nvPr/>
        </p:nvGrpSpPr>
        <p:grpSpPr>
          <a:xfrm>
            <a:off x="1121580" y="1493436"/>
            <a:ext cx="7239177" cy="769441"/>
            <a:chOff x="2054293" y="1635445"/>
            <a:chExt cx="6264517" cy="1219268"/>
          </a:xfrm>
        </p:grpSpPr>
        <p:grpSp>
          <p:nvGrpSpPr>
            <p:cNvPr id="5" name="Group 4">
              <a:extLst>
                <a:ext uri="{FF2B5EF4-FFF2-40B4-BE49-F238E27FC236}">
                  <a16:creationId xmlns:a16="http://schemas.microsoft.com/office/drawing/2014/main" xmlns="" id="{DFFD0DAD-3F77-4E4B-992D-952DB1206419}"/>
                </a:ext>
              </a:extLst>
            </p:cNvPr>
            <p:cNvGrpSpPr/>
            <p:nvPr/>
          </p:nvGrpSpPr>
          <p:grpSpPr>
            <a:xfrm>
              <a:off x="2054293" y="1635445"/>
              <a:ext cx="6264517" cy="1219268"/>
              <a:chOff x="1560044" y="1142346"/>
              <a:chExt cx="8995704" cy="1512000"/>
            </a:xfrm>
          </p:grpSpPr>
          <p:sp>
            <p:nvSpPr>
              <p:cNvPr id="6" name="Rounded Rectangle 23">
                <a:extLst>
                  <a:ext uri="{FF2B5EF4-FFF2-40B4-BE49-F238E27FC236}">
                    <a16:creationId xmlns:a16="http://schemas.microsoft.com/office/drawing/2014/main" xmlns="" id="{24FDDC2F-5449-43A9-8991-9A76AF11EC14}"/>
                  </a:ext>
                </a:extLst>
              </p:cNvPr>
              <p:cNvSpPr/>
              <p:nvPr/>
            </p:nvSpPr>
            <p:spPr>
              <a:xfrm>
                <a:off x="1733167" y="1142346"/>
                <a:ext cx="8649459" cy="1512000"/>
              </a:xfrm>
              <a:prstGeom prst="roundRect">
                <a:avLst/>
              </a:prstGeom>
              <a:solidFill>
                <a:srgbClr val="F9DFE1">
                  <a:alpha val="87000"/>
                </a:srgbClr>
              </a:solidFill>
            </p:spPr>
            <p:txBody>
              <a:bodyPr wrap="square">
                <a:spAutoFit/>
              </a:bodyPr>
              <a:lstStyle/>
              <a:p>
                <a:endParaRPr lang="en-US" sz="6000" dirty="0">
                  <a:solidFill>
                    <a:srgbClr val="000000"/>
                  </a:solidFill>
                  <a:latin typeface="VNI-Avo" pitchFamily="2" charset="0"/>
                </a:endParaRPr>
              </a:p>
            </p:txBody>
          </p:sp>
          <p:sp>
            <p:nvSpPr>
              <p:cNvPr id="7" name="Rectangle 6">
                <a:extLst>
                  <a:ext uri="{FF2B5EF4-FFF2-40B4-BE49-F238E27FC236}">
                    <a16:creationId xmlns:a16="http://schemas.microsoft.com/office/drawing/2014/main" xmlns="" id="{79DA197F-AAEA-4CA3-8C72-307CBDF3356C}"/>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 name="TextBox 9">
              <a:extLst>
                <a:ext uri="{FF2B5EF4-FFF2-40B4-BE49-F238E27FC236}">
                  <a16:creationId xmlns:a16="http://schemas.microsoft.com/office/drawing/2014/main" xmlns="" id="{180DFFC0-453C-49FE-AEC5-719A53FAB5BB}"/>
                </a:ext>
              </a:extLst>
            </p:cNvPr>
            <p:cNvSpPr txBox="1"/>
            <p:nvPr/>
          </p:nvSpPr>
          <p:spPr>
            <a:xfrm>
              <a:off x="2365361" y="1706469"/>
              <a:ext cx="5722989" cy="1077218"/>
            </a:xfrm>
            <a:prstGeom prst="rect">
              <a:avLst/>
            </a:prstGeom>
            <a:noFill/>
          </p:spPr>
          <p:txBody>
            <a:bodyPr wrap="square">
              <a:spAutoFit/>
            </a:bodyPr>
            <a:lstStyle/>
            <a:p>
              <a:r>
                <a:rPr lang="vi-VN" sz="3200"/>
                <a:t>Điều gì đưa bạn nhỏ vào giấc ngủ?</a:t>
              </a:r>
              <a:endParaRPr lang="en-US" sz="3200" dirty="0"/>
            </a:p>
          </p:txBody>
        </p:sp>
      </p:grpSp>
      <p:sp>
        <p:nvSpPr>
          <p:cNvPr id="12" name="KSO_Shape">
            <a:extLst>
              <a:ext uri="{FF2B5EF4-FFF2-40B4-BE49-F238E27FC236}">
                <a16:creationId xmlns:a16="http://schemas.microsoft.com/office/drawing/2014/main" xmlns="" id="{F9B24B67-0A2B-4205-B6CB-4FBB543ACD47}"/>
              </a:ext>
            </a:extLst>
          </p:cNvPr>
          <p:cNvSpPr/>
          <p:nvPr>
            <p:custDataLst>
              <p:tags r:id="rId1"/>
            </p:custDataLst>
          </p:nvPr>
        </p:nvSpPr>
        <p:spPr>
          <a:xfrm>
            <a:off x="1210764" y="1272428"/>
            <a:ext cx="426200"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3" name="KSO_Shape">
            <a:extLst>
              <a:ext uri="{FF2B5EF4-FFF2-40B4-BE49-F238E27FC236}">
                <a16:creationId xmlns:a16="http://schemas.microsoft.com/office/drawing/2014/main" xmlns="" id="{070DFB6A-76B6-4038-A12B-C26879D10E0D}"/>
              </a:ext>
            </a:extLst>
          </p:cNvPr>
          <p:cNvSpPr/>
          <p:nvPr>
            <p:custDataLst>
              <p:tags r:id="rId2"/>
            </p:custDataLst>
          </p:nvPr>
        </p:nvSpPr>
        <p:spPr>
          <a:xfrm rot="922652">
            <a:off x="1440239" y="1271205"/>
            <a:ext cx="425663"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sp>
        <p:nvSpPr>
          <p:cNvPr id="14" name="Rectangle 13">
            <a:extLst>
              <a:ext uri="{FF2B5EF4-FFF2-40B4-BE49-F238E27FC236}">
                <a16:creationId xmlns:a16="http://schemas.microsoft.com/office/drawing/2014/main" xmlns="" id="{DD2CF747-D404-4DCD-A46A-F1A18EAEA256}"/>
              </a:ext>
            </a:extLst>
          </p:cNvPr>
          <p:cNvSpPr/>
          <p:nvPr/>
        </p:nvSpPr>
        <p:spPr>
          <a:xfrm>
            <a:off x="1780031" y="2719608"/>
            <a:ext cx="7037398" cy="1815882"/>
          </a:xfrm>
          <a:prstGeom prst="rect">
            <a:avLst/>
          </a:prstGeom>
        </p:spPr>
        <p:txBody>
          <a:bodyPr wrap="square">
            <a:spAutoFit/>
          </a:bodyPr>
          <a:lstStyle/>
          <a:p>
            <a:pPr indent="354013" algn="just"/>
            <a:r>
              <a:rPr lang="vi-VN" sz="280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800" b="1" dirty="0">
              <a:latin typeface="Calibri" panose="020F0502020204030204" pitchFamily="34" charset="0"/>
              <a:cs typeface="Calibri" panose="020F0502020204030204" pitchFamily="34" charset="0"/>
            </a:endParaRPr>
          </a:p>
        </p:txBody>
      </p:sp>
      <p:pic>
        <p:nvPicPr>
          <p:cNvPr id="15" name="Picture 14" descr="Icon&#10;&#10;Description automatically generated">
            <a:extLst>
              <a:ext uri="{FF2B5EF4-FFF2-40B4-BE49-F238E27FC236}">
                <a16:creationId xmlns:a16="http://schemas.microsoft.com/office/drawing/2014/main" xmlns="" id="{DEA2B0FC-1ED6-42CB-BB15-1C8C40DC7E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734" t="14246" r="19393" b="7977"/>
          <a:stretch/>
        </p:blipFill>
        <p:spPr>
          <a:xfrm rot="20117925">
            <a:off x="153721" y="1644857"/>
            <a:ext cx="1075130" cy="1087193"/>
          </a:xfrm>
          <a:prstGeom prst="rect">
            <a:avLst/>
          </a:prstGeom>
        </p:spPr>
      </p:pic>
      <p:cxnSp>
        <p:nvCxnSpPr>
          <p:cNvPr id="16" name="Straight Connector 15">
            <a:extLst>
              <a:ext uri="{FF2B5EF4-FFF2-40B4-BE49-F238E27FC236}">
                <a16:creationId xmlns:a16="http://schemas.microsoft.com/office/drawing/2014/main" xmlns="" id="{F558DD57-88E4-4B04-BC58-B20B8A99D147}"/>
              </a:ext>
            </a:extLst>
          </p:cNvPr>
          <p:cNvCxnSpPr>
            <a:cxnSpLocks/>
          </p:cNvCxnSpPr>
          <p:nvPr/>
        </p:nvCxnSpPr>
        <p:spPr>
          <a:xfrm>
            <a:off x="2282062" y="3161478"/>
            <a:ext cx="6363917" cy="0"/>
          </a:xfrm>
          <a:prstGeom prst="line">
            <a:avLst/>
          </a:prstGeom>
          <a:noFill/>
          <a:ln w="38100" cap="flat" cmpd="sng" algn="ctr">
            <a:solidFill>
              <a:srgbClr val="F68722"/>
            </a:solidFill>
            <a:prstDash val="solid"/>
          </a:ln>
          <a:effectLst/>
        </p:spPr>
      </p:cxnSp>
      <p:cxnSp>
        <p:nvCxnSpPr>
          <p:cNvPr id="17" name="Straight Connector 16">
            <a:extLst>
              <a:ext uri="{FF2B5EF4-FFF2-40B4-BE49-F238E27FC236}">
                <a16:creationId xmlns:a16="http://schemas.microsoft.com/office/drawing/2014/main" xmlns="" id="{40615D6B-CB5F-4E93-8C21-391F8ACB4379}"/>
              </a:ext>
            </a:extLst>
          </p:cNvPr>
          <p:cNvCxnSpPr>
            <a:cxnSpLocks/>
          </p:cNvCxnSpPr>
          <p:nvPr/>
        </p:nvCxnSpPr>
        <p:spPr>
          <a:xfrm>
            <a:off x="1908407" y="3627549"/>
            <a:ext cx="5325150" cy="0"/>
          </a:xfrm>
          <a:prstGeom prst="line">
            <a:avLst/>
          </a:prstGeom>
          <a:noFill/>
          <a:ln w="38100" cap="flat" cmpd="sng" algn="ctr">
            <a:solidFill>
              <a:srgbClr val="F68722"/>
            </a:solidFill>
            <a:prstDash val="solid"/>
          </a:ln>
          <a:effectLst/>
        </p:spPr>
      </p:cxnSp>
    </p:spTree>
    <p:extLst>
      <p:ext uri="{BB962C8B-B14F-4D97-AF65-F5344CB8AC3E}">
        <p14:creationId xmlns:p14="http://schemas.microsoft.com/office/powerpoint/2010/main" val="8454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xmlns=""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xmlns=""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xmlns=""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xmlns=""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pic>
        <p:nvPicPr>
          <p:cNvPr id="8" name="Picture 7" descr="A picture containing toy, doll, indoor, dark&#10;&#10;Description automatically generated">
            <a:extLst>
              <a:ext uri="{FF2B5EF4-FFF2-40B4-BE49-F238E27FC236}">
                <a16:creationId xmlns:a16="http://schemas.microsoft.com/office/drawing/2014/main" xmlns="" id="{ABA4D19B-7FDD-41F6-8577-208593C5D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2" name="Picture 11" descr="Logo&#10;&#10;Description automatically generated">
            <a:extLst>
              <a:ext uri="{FF2B5EF4-FFF2-40B4-BE49-F238E27FC236}">
                <a16:creationId xmlns:a16="http://schemas.microsoft.com/office/drawing/2014/main" xmlns="" id="{6A13ADDF-8733-4E2B-954D-FE02FB0CEB7B}"/>
              </a:ext>
            </a:extLst>
          </p:cNvPr>
          <p:cNvPicPr>
            <a:picLocks noChangeAspect="1"/>
          </p:cNvPicPr>
          <p:nvPr/>
        </p:nvPicPr>
        <p:blipFill rotWithShape="1">
          <a:blip r:embed="rId6">
            <a:extLst>
              <a:ext uri="{28A0092B-C50C-407E-A947-70E740481C1C}">
                <a14:useLocalDpi xmlns:a14="http://schemas.microsoft.com/office/drawing/2010/main" val="0"/>
              </a:ext>
            </a:extLst>
          </a:blip>
          <a:srcRect l="17242" t="49148" r="12656" b="19000"/>
          <a:stretch/>
        </p:blipFill>
        <p:spPr>
          <a:xfrm>
            <a:off x="3496235" y="3239829"/>
            <a:ext cx="2680447" cy="1220356"/>
          </a:xfrm>
          <a:prstGeom prst="rect">
            <a:avLst/>
          </a:prstGeom>
        </p:spPr>
      </p:pic>
      <p:pic>
        <p:nvPicPr>
          <p:cNvPr id="13" name="Picture 12" descr="Logo&#10;&#10;Description automatically generated">
            <a:extLst>
              <a:ext uri="{FF2B5EF4-FFF2-40B4-BE49-F238E27FC236}">
                <a16:creationId xmlns:a16="http://schemas.microsoft.com/office/drawing/2014/main" xmlns="" id="{0B85843C-3A04-48DF-BED9-275FBB7B37D9}"/>
              </a:ext>
            </a:extLst>
          </p:cNvPr>
          <p:cNvPicPr>
            <a:picLocks noChangeAspect="1"/>
          </p:cNvPicPr>
          <p:nvPr/>
        </p:nvPicPr>
        <p:blipFill rotWithShape="1">
          <a:blip r:embed="rId6">
            <a:extLst>
              <a:ext uri="{28A0092B-C50C-407E-A947-70E740481C1C}">
                <a14:useLocalDpi xmlns:a14="http://schemas.microsoft.com/office/drawing/2010/main" val="0"/>
              </a:ext>
            </a:extLst>
          </a:blip>
          <a:srcRect l="16120" t="16962" r="13778" b="51186"/>
          <a:stretch/>
        </p:blipFill>
        <p:spPr>
          <a:xfrm>
            <a:off x="2993492" y="2629651"/>
            <a:ext cx="2680447" cy="1220356"/>
          </a:xfrm>
          <a:prstGeom prst="rect">
            <a:avLst/>
          </a:prstGeom>
        </p:spPr>
      </p:pic>
      <p:grpSp>
        <p:nvGrpSpPr>
          <p:cNvPr id="14" name="Group 13">
            <a:extLst>
              <a:ext uri="{FF2B5EF4-FFF2-40B4-BE49-F238E27FC236}">
                <a16:creationId xmlns:a16="http://schemas.microsoft.com/office/drawing/2014/main" xmlns="" id="{4F0177DE-50DE-4098-ADED-51C2136B6632}"/>
              </a:ext>
            </a:extLst>
          </p:cNvPr>
          <p:cNvGrpSpPr/>
          <p:nvPr/>
        </p:nvGrpSpPr>
        <p:grpSpPr>
          <a:xfrm>
            <a:off x="5428388" y="1401580"/>
            <a:ext cx="3141872" cy="854636"/>
            <a:chOff x="1560489" y="2849845"/>
            <a:chExt cx="4039097" cy="854636"/>
          </a:xfrm>
        </p:grpSpPr>
        <p:pic>
          <p:nvPicPr>
            <p:cNvPr id="15" name="Picture 14">
              <a:extLst>
                <a:ext uri="{FF2B5EF4-FFF2-40B4-BE49-F238E27FC236}">
                  <a16:creationId xmlns:a16="http://schemas.microsoft.com/office/drawing/2014/main" xmlns="" id="{3F37575A-97C0-467A-A514-20DB635B9E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0489" y="2849845"/>
              <a:ext cx="3517492" cy="854636"/>
            </a:xfrm>
            <a:prstGeom prst="rect">
              <a:avLst/>
            </a:prstGeom>
          </p:spPr>
        </p:pic>
        <p:sp>
          <p:nvSpPr>
            <p:cNvPr id="16" name="Rectangle 15">
              <a:extLst>
                <a:ext uri="{FF2B5EF4-FFF2-40B4-BE49-F238E27FC236}">
                  <a16:creationId xmlns:a16="http://schemas.microsoft.com/office/drawing/2014/main" xmlns="" id="{A32BED44-D73A-415F-8F35-418841EE8556}"/>
                </a:ext>
              </a:extLst>
            </p:cNvPr>
            <p:cNvSpPr/>
            <p:nvPr/>
          </p:nvSpPr>
          <p:spPr>
            <a:xfrm>
              <a:off x="2580069" y="3045759"/>
              <a:ext cx="3019517" cy="462807"/>
            </a:xfrm>
            <a:prstGeom prst="rect">
              <a:avLst/>
            </a:prstGeom>
          </p:spPr>
          <p:txBody>
            <a:bodyPr wrap="square">
              <a:spAutoFit/>
            </a:bodyPr>
            <a:lstStyle/>
            <a:p>
              <a:r>
                <a:rPr lang="en-US" sz="2400"/>
                <a:t>Gói quà</a:t>
              </a:r>
              <a:endParaRPr lang="en-US" sz="2400" dirty="0"/>
            </a:p>
          </p:txBody>
        </p:sp>
      </p:grpSp>
    </p:spTree>
    <p:extLst>
      <p:ext uri="{BB962C8B-B14F-4D97-AF65-F5344CB8AC3E}">
        <p14:creationId xmlns:p14="http://schemas.microsoft.com/office/powerpoint/2010/main" val="179266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8" name="Picture 7">
            <a:extLst>
              <a:ext uri="{FF2B5EF4-FFF2-40B4-BE49-F238E27FC236}">
                <a16:creationId xmlns:a16="http://schemas.microsoft.com/office/drawing/2014/main" xmlns="" id="{3A90840F-6EFE-4AA9-83D6-A719C105FAD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259508" y="-127852"/>
            <a:ext cx="2783708" cy="1421394"/>
          </a:xfrm>
          <a:prstGeom prst="rect">
            <a:avLst/>
          </a:prstGeom>
        </p:spPr>
      </p:pic>
      <p:grpSp>
        <p:nvGrpSpPr>
          <p:cNvPr id="11" name="Group 10">
            <a:extLst>
              <a:ext uri="{FF2B5EF4-FFF2-40B4-BE49-F238E27FC236}">
                <a16:creationId xmlns:a16="http://schemas.microsoft.com/office/drawing/2014/main" xmlns="" id="{E5C4CD51-4368-40C4-9E2B-1EBB0782FDAC}"/>
              </a:ext>
            </a:extLst>
          </p:cNvPr>
          <p:cNvGrpSpPr/>
          <p:nvPr/>
        </p:nvGrpSpPr>
        <p:grpSpPr>
          <a:xfrm>
            <a:off x="2254359" y="1572330"/>
            <a:ext cx="6179025" cy="1219268"/>
            <a:chOff x="2054293" y="1635445"/>
            <a:chExt cx="6264517" cy="1219268"/>
          </a:xfrm>
        </p:grpSpPr>
        <p:grpSp>
          <p:nvGrpSpPr>
            <p:cNvPr id="5" name="Group 4">
              <a:extLst>
                <a:ext uri="{FF2B5EF4-FFF2-40B4-BE49-F238E27FC236}">
                  <a16:creationId xmlns:a16="http://schemas.microsoft.com/office/drawing/2014/main" xmlns="" id="{DFFD0DAD-3F77-4E4B-992D-952DB1206419}"/>
                </a:ext>
              </a:extLst>
            </p:cNvPr>
            <p:cNvGrpSpPr/>
            <p:nvPr/>
          </p:nvGrpSpPr>
          <p:grpSpPr>
            <a:xfrm>
              <a:off x="2054293" y="1635445"/>
              <a:ext cx="6264517" cy="1219268"/>
              <a:chOff x="1560044" y="1142346"/>
              <a:chExt cx="8995704" cy="1512000"/>
            </a:xfrm>
          </p:grpSpPr>
          <p:sp>
            <p:nvSpPr>
              <p:cNvPr id="6" name="Rounded Rectangle 23">
                <a:extLst>
                  <a:ext uri="{FF2B5EF4-FFF2-40B4-BE49-F238E27FC236}">
                    <a16:creationId xmlns:a16="http://schemas.microsoft.com/office/drawing/2014/main" xmlns="" id="{24FDDC2F-5449-43A9-8991-9A76AF11EC14}"/>
                  </a:ext>
                </a:extLst>
              </p:cNvPr>
              <p:cNvSpPr/>
              <p:nvPr/>
            </p:nvSpPr>
            <p:spPr>
              <a:xfrm>
                <a:off x="1733167" y="1142346"/>
                <a:ext cx="8649459" cy="1512000"/>
              </a:xfrm>
              <a:prstGeom prst="roundRect">
                <a:avLst/>
              </a:prstGeom>
              <a:solidFill>
                <a:srgbClr val="FDE1A9">
                  <a:alpha val="87000"/>
                </a:srgbClr>
              </a:solidFill>
            </p:spPr>
            <p:txBody>
              <a:bodyPr wrap="square">
                <a:spAutoFit/>
              </a:bodyPr>
              <a:lstStyle/>
              <a:p>
                <a:endParaRPr lang="en-US" sz="6000" dirty="0">
                  <a:solidFill>
                    <a:srgbClr val="000000"/>
                  </a:solidFill>
                  <a:latin typeface="VNI-Avo" pitchFamily="2" charset="0"/>
                </a:endParaRPr>
              </a:p>
            </p:txBody>
          </p:sp>
          <p:sp>
            <p:nvSpPr>
              <p:cNvPr id="7" name="Rectangle 6">
                <a:extLst>
                  <a:ext uri="{FF2B5EF4-FFF2-40B4-BE49-F238E27FC236}">
                    <a16:creationId xmlns:a16="http://schemas.microsoft.com/office/drawing/2014/main" xmlns="" id="{79DA197F-AAEA-4CA3-8C72-307CBDF3356C}"/>
                  </a:ext>
                </a:extLst>
              </p:cNvPr>
              <p:cNvSpPr/>
              <p:nvPr/>
            </p:nvSpPr>
            <p:spPr>
              <a:xfrm>
                <a:off x="1560044" y="1513625"/>
                <a:ext cx="8995704" cy="769441"/>
              </a:xfrm>
              <a:prstGeom prst="rect">
                <a:avLst/>
              </a:prstGeom>
            </p:spPr>
            <p:txBody>
              <a:bodyPr wrap="square">
                <a:spAutoFit/>
              </a:bodyPr>
              <a:lstStyle/>
              <a:p>
                <a:pPr lvl="0" algn="ctr"/>
                <a:endParaRPr lang="en-US" sz="4400" b="1" dirty="0">
                  <a:latin typeface="VNI-Avo" pitchFamily="2" charset="0"/>
                </a:endParaRPr>
              </a:p>
            </p:txBody>
          </p:sp>
        </p:grpSp>
        <p:sp>
          <p:nvSpPr>
            <p:cNvPr id="10" name="TextBox 9">
              <a:extLst>
                <a:ext uri="{FF2B5EF4-FFF2-40B4-BE49-F238E27FC236}">
                  <a16:creationId xmlns:a16="http://schemas.microsoft.com/office/drawing/2014/main" xmlns="" id="{180DFFC0-453C-49FE-AEC5-719A53FAB5BB}"/>
                </a:ext>
              </a:extLst>
            </p:cNvPr>
            <p:cNvSpPr txBox="1"/>
            <p:nvPr/>
          </p:nvSpPr>
          <p:spPr>
            <a:xfrm>
              <a:off x="2365361" y="1706469"/>
              <a:ext cx="5722989" cy="1077218"/>
            </a:xfrm>
            <a:prstGeom prst="rect">
              <a:avLst/>
            </a:prstGeom>
            <a:noFill/>
          </p:spPr>
          <p:txBody>
            <a:bodyPr wrap="square">
              <a:spAutoFit/>
            </a:bodyPr>
            <a:lstStyle/>
            <a:p>
              <a:r>
                <a:rPr lang="vi-VN" sz="3200"/>
                <a:t>Em thích việc làm nào của bà với bạn nhỏ? Vì sao?</a:t>
              </a:r>
              <a:endParaRPr lang="vi-VN" sz="3200" dirty="0"/>
            </a:p>
          </p:txBody>
        </p:sp>
      </p:grpSp>
      <p:sp>
        <p:nvSpPr>
          <p:cNvPr id="12" name="KSO_Shape">
            <a:extLst>
              <a:ext uri="{FF2B5EF4-FFF2-40B4-BE49-F238E27FC236}">
                <a16:creationId xmlns:a16="http://schemas.microsoft.com/office/drawing/2014/main" xmlns="" id="{F9B24B67-0A2B-4205-B6CB-4FBB543ACD47}"/>
              </a:ext>
            </a:extLst>
          </p:cNvPr>
          <p:cNvSpPr/>
          <p:nvPr>
            <p:custDataLst>
              <p:tags r:id="rId1"/>
            </p:custDataLst>
          </p:nvPr>
        </p:nvSpPr>
        <p:spPr>
          <a:xfrm>
            <a:off x="1571819" y="1460311"/>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13" name="KSO_Shape">
            <a:extLst>
              <a:ext uri="{FF2B5EF4-FFF2-40B4-BE49-F238E27FC236}">
                <a16:creationId xmlns:a16="http://schemas.microsoft.com/office/drawing/2014/main" xmlns="" id="{070DFB6A-76B6-4038-A12B-C26879D10E0D}"/>
              </a:ext>
            </a:extLst>
          </p:cNvPr>
          <p:cNvSpPr/>
          <p:nvPr>
            <p:custDataLst>
              <p:tags r:id="rId2"/>
            </p:custDataLst>
          </p:nvPr>
        </p:nvSpPr>
        <p:spPr>
          <a:xfrm rot="922652">
            <a:off x="1796659" y="1572941"/>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endParaRPr lang="zh-CN" altLang="en-US" sz="1200" b="1" dirty="0">
              <a:solidFill>
                <a:srgbClr val="FFFFFF"/>
              </a:solidFill>
              <a:latin typeface="华文中宋" panose="02010600040101010101" pitchFamily="2" charset="-122"/>
              <a:ea typeface="华文中宋" panose="02010600040101010101" pitchFamily="2" charset="-122"/>
            </a:endParaRPr>
          </a:p>
        </p:txBody>
      </p:sp>
      <p:pic>
        <p:nvPicPr>
          <p:cNvPr id="14" name="Picture 13" descr="Logo&#10;&#10;Description automatically generated">
            <a:extLst>
              <a:ext uri="{FF2B5EF4-FFF2-40B4-BE49-F238E27FC236}">
                <a16:creationId xmlns:a16="http://schemas.microsoft.com/office/drawing/2014/main" xmlns="" id="{BB1439A4-EBD6-4A2E-9E7F-71BC81A1E3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7556" y="542070"/>
            <a:ext cx="1867611" cy="770320"/>
          </a:xfrm>
          <a:prstGeom prst="rect">
            <a:avLst/>
          </a:prstGeom>
        </p:spPr>
      </p:pic>
      <p:sp>
        <p:nvSpPr>
          <p:cNvPr id="2" name="TextBox 1"/>
          <p:cNvSpPr txBox="1"/>
          <p:nvPr/>
        </p:nvSpPr>
        <p:spPr>
          <a:xfrm>
            <a:off x="1987347" y="2862622"/>
            <a:ext cx="6327121" cy="2000548"/>
          </a:xfrm>
          <a:prstGeom prst="rect">
            <a:avLst/>
          </a:prstGeom>
          <a:noFill/>
        </p:spPr>
        <p:txBody>
          <a:bodyPr wrap="square" rtlCol="0">
            <a:spAutoFit/>
          </a:bodyPr>
          <a:lstStyle/>
          <a:p>
            <a:pPr algn="just"/>
            <a:r>
              <a:rPr lang="en-US" sz="4400" b="1" smtClean="0">
                <a:solidFill>
                  <a:srgbClr val="963251"/>
                </a:solidFill>
              </a:rPr>
              <a:t>	 </a:t>
            </a:r>
            <a:r>
              <a:rPr lang="en-US" sz="4000" b="1" smtClean="0">
                <a:solidFill>
                  <a:srgbClr val="963251"/>
                </a:solidFill>
                <a:latin typeface="Times New Roman" panose="02020603050405020304" pitchFamily="18" charset="0"/>
                <a:cs typeface="Times New Roman" panose="02020603050405020304" pitchFamily="18" charset="0"/>
              </a:rPr>
              <a:t>Tối nào, bà cũng kể chuyện cho bạn nhỏ nghe để ru  bạn nhỏ vào giấc ngủ.</a:t>
            </a:r>
            <a:endParaRPr lang="en-US" sz="4000" b="1">
              <a:solidFill>
                <a:srgbClr val="9632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8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xmlns="" id="{FBF41769-0691-42E3-9C4B-7CB9B1735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5297"/>
            <a:ext cx="9144000" cy="1948306"/>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5" name="Group 24">
            <a:extLst>
              <a:ext uri="{FF2B5EF4-FFF2-40B4-BE49-F238E27FC236}">
                <a16:creationId xmlns:a16="http://schemas.microsoft.com/office/drawing/2014/main" xmlns="" id="{2E681A25-2635-42B2-A402-5885C7A6CB0F}"/>
              </a:ext>
            </a:extLst>
          </p:cNvPr>
          <p:cNvGrpSpPr/>
          <p:nvPr/>
        </p:nvGrpSpPr>
        <p:grpSpPr>
          <a:xfrm>
            <a:off x="2152304" y="551857"/>
            <a:ext cx="3080926" cy="599494"/>
            <a:chOff x="7876269" y="104148"/>
            <a:chExt cx="3751868" cy="944765"/>
          </a:xfrm>
        </p:grpSpPr>
        <p:sp>
          <p:nvSpPr>
            <p:cNvPr id="26" name="Rectangle: Rounded Corners 43">
              <a:extLst>
                <a:ext uri="{FF2B5EF4-FFF2-40B4-BE49-F238E27FC236}">
                  <a16:creationId xmlns:a16="http://schemas.microsoft.com/office/drawing/2014/main" xmlns="" id="{D54955CE-7231-4371-A7B4-E215C3F2759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27" name="Rectangle 26">
              <a:extLst>
                <a:ext uri="{FF2B5EF4-FFF2-40B4-BE49-F238E27FC236}">
                  <a16:creationId xmlns:a16="http://schemas.microsoft.com/office/drawing/2014/main" xmlns="" id="{5337FA47-0814-4A89-93A6-0F4FFADE1AB3}"/>
                </a:ext>
              </a:extLst>
            </p:cNvPr>
            <p:cNvSpPr/>
            <p:nvPr/>
          </p:nvSpPr>
          <p:spPr>
            <a:xfrm>
              <a:off x="8005864" y="127344"/>
              <a:ext cx="3492686" cy="921569"/>
            </a:xfrm>
            <a:prstGeom prst="rect">
              <a:avLst/>
            </a:prstGeom>
          </p:spPr>
          <p:txBody>
            <a:bodyPr wrap="none">
              <a:spAutoFit/>
            </a:bodyPr>
            <a:lstStyle/>
            <a:p>
              <a:pPr algn="ctr">
                <a:defRPr/>
              </a:pPr>
              <a:r>
                <a:rPr lang="vi-VN" altLang="zh-CN" sz="3200" b="1" kern="0">
                  <a:solidFill>
                    <a:schemeClr val="accent6">
                      <a:lumMod val="75000"/>
                    </a:schemeClr>
                  </a:solidFill>
                  <a:latin typeface="Calibri" panose="020F0502020204030204" pitchFamily="34" charset="0"/>
                  <a:ea typeface="inpin heiti" charset="-122"/>
                  <a:cs typeface="Calibri" panose="020F0502020204030204" pitchFamily="34" charset="0"/>
                </a:rPr>
                <a:t>Gói quà tặng bà</a:t>
              </a:r>
              <a:endParaRPr lang="zh-CN" altLang="en-US" sz="3200" b="1" kern="0" dirty="0">
                <a:solidFill>
                  <a:schemeClr val="accent6">
                    <a:lumMod val="75000"/>
                  </a:schemeClr>
                </a:solidFill>
                <a:latin typeface="Calibri" panose="020F0502020204030204" pitchFamily="34" charset="0"/>
                <a:ea typeface="inpin heiti" charset="-122"/>
                <a:cs typeface="Calibri" panose="020F0502020204030204" pitchFamily="34" charset="0"/>
              </a:endParaRPr>
            </a:p>
          </p:txBody>
        </p:sp>
      </p:grpSp>
      <p:grpSp>
        <p:nvGrpSpPr>
          <p:cNvPr id="15" name="Group 14">
            <a:extLst>
              <a:ext uri="{FF2B5EF4-FFF2-40B4-BE49-F238E27FC236}">
                <a16:creationId xmlns:a16="http://schemas.microsoft.com/office/drawing/2014/main" xmlns="" id="{FDF941B1-7C8B-480E-A900-E8CA593944C0}"/>
              </a:ext>
            </a:extLst>
          </p:cNvPr>
          <p:cNvGrpSpPr/>
          <p:nvPr/>
        </p:nvGrpSpPr>
        <p:grpSpPr>
          <a:xfrm>
            <a:off x="5336611" y="28525"/>
            <a:ext cx="3606725" cy="854636"/>
            <a:chOff x="1365332" y="2888465"/>
            <a:chExt cx="3606725" cy="854636"/>
          </a:xfrm>
        </p:grpSpPr>
        <p:pic>
          <p:nvPicPr>
            <p:cNvPr id="16" name="Picture 15">
              <a:extLst>
                <a:ext uri="{FF2B5EF4-FFF2-40B4-BE49-F238E27FC236}">
                  <a16:creationId xmlns:a16="http://schemas.microsoft.com/office/drawing/2014/main" xmlns="" id="{0F7C9682-0138-4DF6-AC83-05673911C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5332" y="2888465"/>
              <a:ext cx="3517492" cy="854636"/>
            </a:xfrm>
            <a:prstGeom prst="rect">
              <a:avLst/>
            </a:prstGeom>
          </p:spPr>
        </p:pic>
        <p:sp>
          <p:nvSpPr>
            <p:cNvPr id="17" name="Rectangle 16">
              <a:extLst>
                <a:ext uri="{FF2B5EF4-FFF2-40B4-BE49-F238E27FC236}">
                  <a16:creationId xmlns:a16="http://schemas.microsoft.com/office/drawing/2014/main" xmlns="" id="{C8199A9E-9B4F-4AD1-B585-0B1D4802CAB6}"/>
                </a:ext>
              </a:extLst>
            </p:cNvPr>
            <p:cNvSpPr/>
            <p:nvPr/>
          </p:nvSpPr>
          <p:spPr>
            <a:xfrm>
              <a:off x="1952540" y="3051947"/>
              <a:ext cx="3019517" cy="462807"/>
            </a:xfrm>
            <a:prstGeom prst="rect">
              <a:avLst/>
            </a:prstGeom>
          </p:spPr>
          <p:txBody>
            <a:bodyPr wrap="square">
              <a:spAutoFit/>
            </a:bodyPr>
            <a:lstStyle/>
            <a:p>
              <a:r>
                <a:rPr lang="en-US" sz="2400"/>
                <a:t>Tặng quà cho bà</a:t>
              </a:r>
              <a:endParaRPr lang="en-US" sz="2400" dirty="0"/>
            </a:p>
          </p:txBody>
        </p:sp>
      </p:grpSp>
      <p:pic>
        <p:nvPicPr>
          <p:cNvPr id="14" name="Picture 13" descr="A picture containing toy, doll&#10;&#10;Description automatically generated">
            <a:extLst>
              <a:ext uri="{FF2B5EF4-FFF2-40B4-BE49-F238E27FC236}">
                <a16:creationId xmlns:a16="http://schemas.microsoft.com/office/drawing/2014/main" xmlns="" id="{E69542AB-607C-43E9-AB66-D15F71E1D3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598" y="566576"/>
            <a:ext cx="4121081" cy="4121081"/>
          </a:xfrm>
          <a:prstGeom prst="rect">
            <a:avLst/>
          </a:prstGeom>
        </p:spPr>
      </p:pic>
      <p:grpSp>
        <p:nvGrpSpPr>
          <p:cNvPr id="2" name="Group 1">
            <a:extLst>
              <a:ext uri="{FF2B5EF4-FFF2-40B4-BE49-F238E27FC236}">
                <a16:creationId xmlns:a16="http://schemas.microsoft.com/office/drawing/2014/main" xmlns="" id="{B55F8E63-461C-4733-92C6-D9B6C719D692}"/>
              </a:ext>
            </a:extLst>
          </p:cNvPr>
          <p:cNvGrpSpPr/>
          <p:nvPr/>
        </p:nvGrpSpPr>
        <p:grpSpPr>
          <a:xfrm>
            <a:off x="1956867" y="1319640"/>
            <a:ext cx="2804670" cy="2972256"/>
            <a:chOff x="1956867" y="1319640"/>
            <a:chExt cx="2804670" cy="2972256"/>
          </a:xfrm>
        </p:grpSpPr>
        <p:pic>
          <p:nvPicPr>
            <p:cNvPr id="8" name="Picture 7" descr="A picture containing toy, doll, indoor, dark&#10;&#10;Description automatically generated">
              <a:extLst>
                <a:ext uri="{FF2B5EF4-FFF2-40B4-BE49-F238E27FC236}">
                  <a16:creationId xmlns:a16="http://schemas.microsoft.com/office/drawing/2014/main" xmlns="" id="{ABA4D19B-7FDD-41F6-8577-208593C5D4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56867" y="1319640"/>
              <a:ext cx="1760205" cy="2972256"/>
            </a:xfrm>
            <a:prstGeom prst="rect">
              <a:avLst/>
            </a:prstGeom>
          </p:spPr>
        </p:pic>
        <p:pic>
          <p:nvPicPr>
            <p:cNvPr id="10" name="Picture 9" descr="A white gift box with a red ribbon and a bow&#10;&#10;Description automatically generated with low confidence">
              <a:extLst>
                <a:ext uri="{FF2B5EF4-FFF2-40B4-BE49-F238E27FC236}">
                  <a16:creationId xmlns:a16="http://schemas.microsoft.com/office/drawing/2014/main" xmlns="" id="{76111654-BD60-482D-BA8E-C0E3262E73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0869" y="2214461"/>
              <a:ext cx="1570668" cy="1570668"/>
            </a:xfrm>
            <a:prstGeom prst="rect">
              <a:avLst/>
            </a:prstGeom>
          </p:spPr>
        </p:pic>
      </p:grpSp>
    </p:spTree>
    <p:extLst>
      <p:ext uri="{BB962C8B-B14F-4D97-AF65-F5344CB8AC3E}">
        <p14:creationId xmlns:p14="http://schemas.microsoft.com/office/powerpoint/2010/main" val="6346030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1+#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par>
                                <p:cTn id="15" presetID="32" presetClass="emph" presetSubtype="0" repeatCount="2000" fill="hold" nodeType="withEffect">
                                  <p:stCondLst>
                                    <p:cond delay="0"/>
                                  </p:stCondLst>
                                  <p:childTnLst>
                                    <p:animRot by="120000">
                                      <p:cBhvr>
                                        <p:cTn id="16" dur="50" fill="hold">
                                          <p:stCondLst>
                                            <p:cond delay="0"/>
                                          </p:stCondLst>
                                        </p:cTn>
                                        <p:tgtEl>
                                          <p:spTgt spid="14"/>
                                        </p:tgtEl>
                                        <p:attrNameLst>
                                          <p:attrName>r</p:attrName>
                                        </p:attrNameLst>
                                      </p:cBhvr>
                                    </p:animRot>
                                    <p:animRot by="-240000">
                                      <p:cBhvr>
                                        <p:cTn id="17" dur="100" fill="hold">
                                          <p:stCondLst>
                                            <p:cond delay="100"/>
                                          </p:stCondLst>
                                        </p:cTn>
                                        <p:tgtEl>
                                          <p:spTgt spid="14"/>
                                        </p:tgtEl>
                                        <p:attrNameLst>
                                          <p:attrName>r</p:attrName>
                                        </p:attrNameLst>
                                      </p:cBhvr>
                                    </p:animRot>
                                    <p:animRot by="240000">
                                      <p:cBhvr>
                                        <p:cTn id="18" dur="100" fill="hold">
                                          <p:stCondLst>
                                            <p:cond delay="200"/>
                                          </p:stCondLst>
                                        </p:cTn>
                                        <p:tgtEl>
                                          <p:spTgt spid="14"/>
                                        </p:tgtEl>
                                        <p:attrNameLst>
                                          <p:attrName>r</p:attrName>
                                        </p:attrNameLst>
                                      </p:cBhvr>
                                    </p:animRot>
                                    <p:animRot by="-240000">
                                      <p:cBhvr>
                                        <p:cTn id="19" dur="100" fill="hold">
                                          <p:stCondLst>
                                            <p:cond delay="300"/>
                                          </p:stCondLst>
                                        </p:cTn>
                                        <p:tgtEl>
                                          <p:spTgt spid="14"/>
                                        </p:tgtEl>
                                        <p:attrNameLst>
                                          <p:attrName>r</p:attrName>
                                        </p:attrNameLst>
                                      </p:cBhvr>
                                    </p:animRot>
                                    <p:animRot by="120000">
                                      <p:cBhvr>
                                        <p:cTn id="20" dur="100" fill="hold">
                                          <p:stCondLst>
                                            <p:cond delay="400"/>
                                          </p:stCondLst>
                                        </p:cTn>
                                        <p:tgtEl>
                                          <p:spTgt spid="14"/>
                                        </p:tgtEl>
                                        <p:attrNameLst>
                                          <p:attrName>r</p:attrName>
                                        </p:attrNameLst>
                                      </p:cBhvr>
                                    </p:animRot>
                                  </p:childTnLst>
                                </p:cTn>
                              </p:par>
                            </p:childTnLst>
                          </p:cTn>
                        </p:par>
                        <p:par>
                          <p:cTn id="21" fill="hold">
                            <p:stCondLst>
                              <p:cond delay="1000"/>
                            </p:stCondLst>
                            <p:childTnLst>
                              <p:par>
                                <p:cTn id="22" presetID="42" presetClass="path" presetSubtype="0" accel="50000" decel="50000" fill="hold" nodeType="afterEffect">
                                  <p:stCondLst>
                                    <p:cond delay="0"/>
                                  </p:stCondLst>
                                  <p:childTnLst>
                                    <p:animMotion origin="layout" path="M -1.11111E-6 -3.7037E-7 L 0.19323 0.03796 " pathEditMode="relative" rAng="0" ptsTypes="AA">
                                      <p:cBhvr>
                                        <p:cTn id="23" dur="2000" fill="hold"/>
                                        <p:tgtEl>
                                          <p:spTgt spid="2"/>
                                        </p:tgtEl>
                                        <p:attrNameLst>
                                          <p:attrName>ppt_x</p:attrName>
                                          <p:attrName>ppt_y</p:attrName>
                                        </p:attrNameLst>
                                      </p:cBhvr>
                                      <p:rCtr x="9653" y="1883"/>
                                    </p:animMotion>
                                  </p:childTnLst>
                                </p:cTn>
                              </p:par>
                              <p:par>
                                <p:cTn id="24" presetID="32" presetClass="emph" presetSubtype="0" repeatCount="4000" fill="hold" nodeType="withEffect">
                                  <p:stCondLst>
                                    <p:cond delay="0"/>
                                  </p:stCondLst>
                                  <p:childTnLst>
                                    <p:animRot by="120000">
                                      <p:cBhvr>
                                        <p:cTn id="25" dur="50" fill="hold">
                                          <p:stCondLst>
                                            <p:cond delay="0"/>
                                          </p:stCondLst>
                                        </p:cTn>
                                        <p:tgtEl>
                                          <p:spTgt spid="2"/>
                                        </p:tgtEl>
                                        <p:attrNameLst>
                                          <p:attrName>r</p:attrName>
                                        </p:attrNameLst>
                                      </p:cBhvr>
                                    </p:animRot>
                                    <p:animRot by="-240000">
                                      <p:cBhvr>
                                        <p:cTn id="26" dur="100" fill="hold">
                                          <p:stCondLst>
                                            <p:cond delay="100"/>
                                          </p:stCondLst>
                                        </p:cTn>
                                        <p:tgtEl>
                                          <p:spTgt spid="2"/>
                                        </p:tgtEl>
                                        <p:attrNameLst>
                                          <p:attrName>r</p:attrName>
                                        </p:attrNameLst>
                                      </p:cBhvr>
                                    </p:animRot>
                                    <p:animRot by="240000">
                                      <p:cBhvr>
                                        <p:cTn id="27" dur="100" fill="hold">
                                          <p:stCondLst>
                                            <p:cond delay="200"/>
                                          </p:stCondLst>
                                        </p:cTn>
                                        <p:tgtEl>
                                          <p:spTgt spid="2"/>
                                        </p:tgtEl>
                                        <p:attrNameLst>
                                          <p:attrName>r</p:attrName>
                                        </p:attrNameLst>
                                      </p:cBhvr>
                                    </p:animRot>
                                    <p:animRot by="-240000">
                                      <p:cBhvr>
                                        <p:cTn id="28" dur="100" fill="hold">
                                          <p:stCondLst>
                                            <p:cond delay="300"/>
                                          </p:stCondLst>
                                        </p:cTn>
                                        <p:tgtEl>
                                          <p:spTgt spid="2"/>
                                        </p:tgtEl>
                                        <p:attrNameLst>
                                          <p:attrName>r</p:attrName>
                                        </p:attrNameLst>
                                      </p:cBhvr>
                                    </p:animRot>
                                    <p:animRot by="120000">
                                      <p:cBhvr>
                                        <p:cTn id="29" dur="100" fill="hold">
                                          <p:stCondLst>
                                            <p:cond delay="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8" name="Group 7">
            <a:extLst>
              <a:ext uri="{FF2B5EF4-FFF2-40B4-BE49-F238E27FC236}">
                <a16:creationId xmlns:a16="http://schemas.microsoft.com/office/drawing/2014/main" xmlns="" id="{AD562126-CC21-4423-A804-60B97E156E48}"/>
              </a:ext>
            </a:extLst>
          </p:cNvPr>
          <p:cNvGrpSpPr/>
          <p:nvPr/>
        </p:nvGrpSpPr>
        <p:grpSpPr>
          <a:xfrm>
            <a:off x="1896281" y="755776"/>
            <a:ext cx="6749697" cy="884624"/>
            <a:chOff x="1896281" y="755776"/>
            <a:chExt cx="6749697" cy="884624"/>
          </a:xfrm>
        </p:grpSpPr>
        <p:sp>
          <p:nvSpPr>
            <p:cNvPr id="3" name="Rectangle: Rounded Corners 43">
              <a:extLst>
                <a:ext uri="{FF2B5EF4-FFF2-40B4-BE49-F238E27FC236}">
                  <a16:creationId xmlns:a16="http://schemas.microsoft.com/office/drawing/2014/main" xmlns="" id="{C5FA1078-57A4-4D5A-A862-420041C82237}"/>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13C24607-34D2-489B-9137-031198CD631C}"/>
                </a:ext>
              </a:extLst>
            </p:cNvPr>
            <p:cNvSpPr/>
            <p:nvPr/>
          </p:nvSpPr>
          <p:spPr>
            <a:xfrm>
              <a:off x="1896281" y="905186"/>
              <a:ext cx="6749697" cy="646331"/>
            </a:xfrm>
            <a:prstGeom prst="rect">
              <a:avLst/>
            </a:prstGeom>
          </p:spPr>
          <p:txBody>
            <a:bodyPr wrap="square">
              <a:spAutoFit/>
            </a:bodyPr>
            <a:lstStyle/>
            <a:p>
              <a:pPr algn="ctr"/>
              <a:r>
                <a:rPr lang="en-US" sz="3600" b="1">
                  <a:solidFill>
                    <a:srgbClr val="00B050"/>
                  </a:solidFill>
                  <a:latin typeface="Calibri" panose="020F0502020204030204" pitchFamily="34" charset="0"/>
                  <a:cs typeface="Calibri" panose="020F0502020204030204" pitchFamily="34" charset="0"/>
                </a:rPr>
                <a:t>Nội dung chính của bài học là gì?</a:t>
              </a:r>
            </a:p>
          </p:txBody>
        </p:sp>
      </p:grpSp>
      <p:sp>
        <p:nvSpPr>
          <p:cNvPr id="7" name="TextBox 6">
            <a:extLst>
              <a:ext uri="{FF2B5EF4-FFF2-40B4-BE49-F238E27FC236}">
                <a16:creationId xmlns:a16="http://schemas.microsoft.com/office/drawing/2014/main" xmlns="" id="{63753F06-36A7-4471-B72C-7A464325CD22}"/>
              </a:ext>
            </a:extLst>
          </p:cNvPr>
          <p:cNvSpPr txBox="1"/>
          <p:nvPr/>
        </p:nvSpPr>
        <p:spPr>
          <a:xfrm>
            <a:off x="1664556" y="2261155"/>
            <a:ext cx="7213146" cy="2800767"/>
          </a:xfrm>
          <a:prstGeom prst="rect">
            <a:avLst/>
          </a:prstGeom>
          <a:noFill/>
        </p:spPr>
        <p:txBody>
          <a:bodyPr wrap="square">
            <a:spAutoFit/>
          </a:bodyPr>
          <a:lstStyle/>
          <a:p>
            <a:pPr algn="just"/>
            <a:r>
              <a:rPr lang="vi-VN" sz="4400" b="1">
                <a:solidFill>
                  <a:srgbClr val="002060"/>
                </a:solidFill>
                <a:latin typeface="Calibri" panose="020F0502020204030204" pitchFamily="34" charset="0"/>
                <a:cs typeface="Calibri" panose="020F0502020204030204" pitchFamily="34" charset="0"/>
              </a:rPr>
              <a:t>Nội dung chính:</a:t>
            </a:r>
            <a:r>
              <a:rPr lang="en-US" sz="4400" b="1">
                <a:solidFill>
                  <a:srgbClr val="002060"/>
                </a:solidFill>
                <a:latin typeface="Calibri" panose="020F0502020204030204" pitchFamily="34" charset="0"/>
                <a:cs typeface="Calibri" panose="020F0502020204030204" pitchFamily="34" charset="0"/>
              </a:rPr>
              <a:t> </a:t>
            </a:r>
            <a:r>
              <a:rPr lang="en-US" sz="4400" b="1">
                <a:solidFill>
                  <a:srgbClr val="FF0000"/>
                </a:solidFill>
                <a:latin typeface="Calibri" panose="020F0502020204030204" pitchFamily="34" charset="0"/>
                <a:cs typeface="Calibri" panose="020F0502020204030204" pitchFamily="34" charset="0"/>
              </a:rPr>
              <a:t>Tình cảm, sự quan tâm, chăm sóc của bà đối với cháu qua những việc làm quen thuộc mỗi ngày.</a:t>
            </a:r>
            <a:endParaRPr lang="vi-VN" sz="4400" b="1">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85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grpSp>
        <p:nvGrpSpPr>
          <p:cNvPr id="2" name="Group 1">
            <a:extLst>
              <a:ext uri="{FF2B5EF4-FFF2-40B4-BE49-F238E27FC236}">
                <a16:creationId xmlns:a16="http://schemas.microsoft.com/office/drawing/2014/main" xmlns="" id="{76AEA6FD-2FB5-4BE8-A565-851548D2D5C1}"/>
              </a:ext>
            </a:extLst>
          </p:cNvPr>
          <p:cNvGrpSpPr/>
          <p:nvPr/>
        </p:nvGrpSpPr>
        <p:grpSpPr>
          <a:xfrm>
            <a:off x="2155343" y="630649"/>
            <a:ext cx="6644878" cy="1446550"/>
            <a:chOff x="2155343" y="630649"/>
            <a:chExt cx="6644878" cy="1446550"/>
          </a:xfrm>
        </p:grpSpPr>
        <p:sp>
          <p:nvSpPr>
            <p:cNvPr id="8" name="Rectangle: Rounded Corners 43">
              <a:extLst>
                <a:ext uri="{FF2B5EF4-FFF2-40B4-BE49-F238E27FC236}">
                  <a16:creationId xmlns:a16="http://schemas.microsoft.com/office/drawing/2014/main" xmlns="" id="{E531236B-F95A-4D27-B235-7436FCDFB2BC}"/>
                </a:ext>
              </a:extLst>
            </p:cNvPr>
            <p:cNvSpPr/>
            <p:nvPr/>
          </p:nvSpPr>
          <p:spPr>
            <a:xfrm>
              <a:off x="2155343" y="630649"/>
              <a:ext cx="6644878" cy="1446550"/>
            </a:xfrm>
            <a:custGeom>
              <a:avLst/>
              <a:gdLst>
                <a:gd name="connsiteX0" fmla="*/ 0 w 6644878"/>
                <a:gd name="connsiteY0" fmla="*/ 241096 h 1446550"/>
                <a:gd name="connsiteX1" fmla="*/ 241096 w 6644878"/>
                <a:gd name="connsiteY1" fmla="*/ 0 h 1446550"/>
                <a:gd name="connsiteX2" fmla="*/ 862967 w 6644878"/>
                <a:gd name="connsiteY2" fmla="*/ 0 h 1446550"/>
                <a:gd name="connsiteX3" fmla="*/ 1299958 w 6644878"/>
                <a:gd name="connsiteY3" fmla="*/ 0 h 1446550"/>
                <a:gd name="connsiteX4" fmla="*/ 1736948 w 6644878"/>
                <a:gd name="connsiteY4" fmla="*/ 0 h 1446550"/>
                <a:gd name="connsiteX5" fmla="*/ 2420446 w 6644878"/>
                <a:gd name="connsiteY5" fmla="*/ 0 h 1446550"/>
                <a:gd name="connsiteX6" fmla="*/ 3042317 w 6644878"/>
                <a:gd name="connsiteY6" fmla="*/ 0 h 1446550"/>
                <a:gd name="connsiteX7" fmla="*/ 3417681 w 6644878"/>
                <a:gd name="connsiteY7" fmla="*/ 0 h 1446550"/>
                <a:gd name="connsiteX8" fmla="*/ 3916298 w 6644878"/>
                <a:gd name="connsiteY8" fmla="*/ 0 h 1446550"/>
                <a:gd name="connsiteX9" fmla="*/ 4538169 w 6644878"/>
                <a:gd name="connsiteY9" fmla="*/ 0 h 1446550"/>
                <a:gd name="connsiteX10" fmla="*/ 5160040 w 6644878"/>
                <a:gd name="connsiteY10" fmla="*/ 0 h 1446550"/>
                <a:gd name="connsiteX11" fmla="*/ 5535404 w 6644878"/>
                <a:gd name="connsiteY11" fmla="*/ 0 h 1446550"/>
                <a:gd name="connsiteX12" fmla="*/ 5910767 w 6644878"/>
                <a:gd name="connsiteY12" fmla="*/ 0 h 1446550"/>
                <a:gd name="connsiteX13" fmla="*/ 6403782 w 6644878"/>
                <a:gd name="connsiteY13" fmla="*/ 0 h 1446550"/>
                <a:gd name="connsiteX14" fmla="*/ 6644878 w 6644878"/>
                <a:gd name="connsiteY14" fmla="*/ 241096 h 1446550"/>
                <a:gd name="connsiteX15" fmla="*/ 6644878 w 6644878"/>
                <a:gd name="connsiteY15" fmla="*/ 694344 h 1446550"/>
                <a:gd name="connsiteX16" fmla="*/ 6644878 w 6644878"/>
                <a:gd name="connsiteY16" fmla="*/ 1205454 h 1446550"/>
                <a:gd name="connsiteX17" fmla="*/ 6403782 w 6644878"/>
                <a:gd name="connsiteY17" fmla="*/ 1446550 h 1446550"/>
                <a:gd name="connsiteX18" fmla="*/ 5966792 w 6644878"/>
                <a:gd name="connsiteY18" fmla="*/ 1446550 h 1446550"/>
                <a:gd name="connsiteX19" fmla="*/ 5406547 w 6644878"/>
                <a:gd name="connsiteY19" fmla="*/ 1446550 h 1446550"/>
                <a:gd name="connsiteX20" fmla="*/ 4969557 w 6644878"/>
                <a:gd name="connsiteY20" fmla="*/ 1446550 h 1446550"/>
                <a:gd name="connsiteX21" fmla="*/ 4470940 w 6644878"/>
                <a:gd name="connsiteY21" fmla="*/ 1446550 h 1446550"/>
                <a:gd name="connsiteX22" fmla="*/ 3910695 w 6644878"/>
                <a:gd name="connsiteY22" fmla="*/ 1446550 h 1446550"/>
                <a:gd name="connsiteX23" fmla="*/ 3350451 w 6644878"/>
                <a:gd name="connsiteY23" fmla="*/ 1446550 h 1446550"/>
                <a:gd name="connsiteX24" fmla="*/ 2666953 w 6644878"/>
                <a:gd name="connsiteY24" fmla="*/ 1446550 h 1446550"/>
                <a:gd name="connsiteX25" fmla="*/ 2045082 w 6644878"/>
                <a:gd name="connsiteY25" fmla="*/ 1446550 h 1446550"/>
                <a:gd name="connsiteX26" fmla="*/ 1669719 w 6644878"/>
                <a:gd name="connsiteY26" fmla="*/ 1446550 h 1446550"/>
                <a:gd name="connsiteX27" fmla="*/ 986221 w 6644878"/>
                <a:gd name="connsiteY27" fmla="*/ 1446550 h 1446550"/>
                <a:gd name="connsiteX28" fmla="*/ 241096 w 6644878"/>
                <a:gd name="connsiteY28" fmla="*/ 1446550 h 1446550"/>
                <a:gd name="connsiteX29" fmla="*/ 0 w 6644878"/>
                <a:gd name="connsiteY29" fmla="*/ 1205454 h 1446550"/>
                <a:gd name="connsiteX30" fmla="*/ 0 w 6644878"/>
                <a:gd name="connsiteY30" fmla="*/ 742562 h 1446550"/>
                <a:gd name="connsiteX31" fmla="*/ 0 w 6644878"/>
                <a:gd name="connsiteY31" fmla="*/ 241096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446550" fill="none" extrusionOk="0">
                  <a:moveTo>
                    <a:pt x="0" y="241096"/>
                  </a:moveTo>
                  <a:cubicBezTo>
                    <a:pt x="29010" y="120974"/>
                    <a:pt x="142870" y="-1141"/>
                    <a:pt x="241096" y="0"/>
                  </a:cubicBezTo>
                  <a:cubicBezTo>
                    <a:pt x="434057" y="-31098"/>
                    <a:pt x="676687" y="49517"/>
                    <a:pt x="862967" y="0"/>
                  </a:cubicBezTo>
                  <a:cubicBezTo>
                    <a:pt x="1049247" y="-49517"/>
                    <a:pt x="1141596" y="17164"/>
                    <a:pt x="1299958" y="0"/>
                  </a:cubicBezTo>
                  <a:cubicBezTo>
                    <a:pt x="1458320" y="-17164"/>
                    <a:pt x="1601192" y="50969"/>
                    <a:pt x="1736948" y="0"/>
                  </a:cubicBezTo>
                  <a:cubicBezTo>
                    <a:pt x="1872704" y="-50969"/>
                    <a:pt x="2269688" y="35012"/>
                    <a:pt x="2420446" y="0"/>
                  </a:cubicBezTo>
                  <a:cubicBezTo>
                    <a:pt x="2571204" y="-35012"/>
                    <a:pt x="2885864" y="24810"/>
                    <a:pt x="3042317" y="0"/>
                  </a:cubicBezTo>
                  <a:cubicBezTo>
                    <a:pt x="3198770" y="-24810"/>
                    <a:pt x="3268683" y="17031"/>
                    <a:pt x="3417681" y="0"/>
                  </a:cubicBezTo>
                  <a:cubicBezTo>
                    <a:pt x="3566679" y="-17031"/>
                    <a:pt x="3711300" y="7760"/>
                    <a:pt x="3916298" y="0"/>
                  </a:cubicBezTo>
                  <a:cubicBezTo>
                    <a:pt x="4121296" y="-7760"/>
                    <a:pt x="4331242" y="2752"/>
                    <a:pt x="4538169" y="0"/>
                  </a:cubicBezTo>
                  <a:cubicBezTo>
                    <a:pt x="4745096" y="-2752"/>
                    <a:pt x="4867334" y="45543"/>
                    <a:pt x="5160040" y="0"/>
                  </a:cubicBezTo>
                  <a:cubicBezTo>
                    <a:pt x="5452746" y="-45543"/>
                    <a:pt x="5450577" y="44309"/>
                    <a:pt x="5535404" y="0"/>
                  </a:cubicBezTo>
                  <a:cubicBezTo>
                    <a:pt x="5620231" y="-44309"/>
                    <a:pt x="5755821" y="24803"/>
                    <a:pt x="5910767" y="0"/>
                  </a:cubicBezTo>
                  <a:cubicBezTo>
                    <a:pt x="6065713" y="-24803"/>
                    <a:pt x="6184515" y="12080"/>
                    <a:pt x="6403782" y="0"/>
                  </a:cubicBezTo>
                  <a:cubicBezTo>
                    <a:pt x="6540793" y="-1832"/>
                    <a:pt x="6649449" y="132858"/>
                    <a:pt x="6644878" y="241096"/>
                  </a:cubicBezTo>
                  <a:cubicBezTo>
                    <a:pt x="6684502" y="416372"/>
                    <a:pt x="6637085" y="500911"/>
                    <a:pt x="6644878" y="694344"/>
                  </a:cubicBezTo>
                  <a:cubicBezTo>
                    <a:pt x="6652671" y="887777"/>
                    <a:pt x="6627094" y="1084077"/>
                    <a:pt x="6644878" y="1205454"/>
                  </a:cubicBezTo>
                  <a:cubicBezTo>
                    <a:pt x="6683633" y="1335962"/>
                    <a:pt x="6535554" y="1435723"/>
                    <a:pt x="6403782" y="1446550"/>
                  </a:cubicBezTo>
                  <a:cubicBezTo>
                    <a:pt x="6251841" y="1470491"/>
                    <a:pt x="6105915" y="1399648"/>
                    <a:pt x="5966792" y="1446550"/>
                  </a:cubicBezTo>
                  <a:cubicBezTo>
                    <a:pt x="5827669" y="1493452"/>
                    <a:pt x="5665457" y="1413856"/>
                    <a:pt x="5406547" y="1446550"/>
                  </a:cubicBezTo>
                  <a:cubicBezTo>
                    <a:pt x="5147638" y="1479244"/>
                    <a:pt x="5183432" y="1432494"/>
                    <a:pt x="4969557" y="1446550"/>
                  </a:cubicBezTo>
                  <a:cubicBezTo>
                    <a:pt x="4755682" y="1460606"/>
                    <a:pt x="4633639" y="1444892"/>
                    <a:pt x="4470940" y="1446550"/>
                  </a:cubicBezTo>
                  <a:cubicBezTo>
                    <a:pt x="4308241" y="1448208"/>
                    <a:pt x="4100327" y="1419493"/>
                    <a:pt x="3910695" y="1446550"/>
                  </a:cubicBezTo>
                  <a:cubicBezTo>
                    <a:pt x="3721064" y="1473607"/>
                    <a:pt x="3507041" y="1426179"/>
                    <a:pt x="3350451" y="1446550"/>
                  </a:cubicBezTo>
                  <a:cubicBezTo>
                    <a:pt x="3193861" y="1466921"/>
                    <a:pt x="2929682" y="1394089"/>
                    <a:pt x="2666953" y="1446550"/>
                  </a:cubicBezTo>
                  <a:cubicBezTo>
                    <a:pt x="2404224" y="1499011"/>
                    <a:pt x="2350795" y="1374940"/>
                    <a:pt x="2045082" y="1446550"/>
                  </a:cubicBezTo>
                  <a:cubicBezTo>
                    <a:pt x="1739369" y="1518160"/>
                    <a:pt x="1785822" y="1409642"/>
                    <a:pt x="1669719" y="1446550"/>
                  </a:cubicBezTo>
                  <a:cubicBezTo>
                    <a:pt x="1553616" y="1483458"/>
                    <a:pt x="1309198" y="1370463"/>
                    <a:pt x="986221" y="1446550"/>
                  </a:cubicBezTo>
                  <a:cubicBezTo>
                    <a:pt x="663244" y="1522637"/>
                    <a:pt x="408648" y="1378745"/>
                    <a:pt x="241096" y="1446550"/>
                  </a:cubicBezTo>
                  <a:cubicBezTo>
                    <a:pt x="88386" y="1457524"/>
                    <a:pt x="-9000" y="1343690"/>
                    <a:pt x="0" y="1205454"/>
                  </a:cubicBezTo>
                  <a:cubicBezTo>
                    <a:pt x="-32333" y="1003244"/>
                    <a:pt x="38516" y="853655"/>
                    <a:pt x="0" y="742562"/>
                  </a:cubicBezTo>
                  <a:cubicBezTo>
                    <a:pt x="-38516" y="631469"/>
                    <a:pt x="37357" y="389898"/>
                    <a:pt x="0" y="241096"/>
                  </a:cubicBezTo>
                  <a:close/>
                </a:path>
                <a:path w="6644878" h="1446550" stroke="0" extrusionOk="0">
                  <a:moveTo>
                    <a:pt x="0" y="241096"/>
                  </a:moveTo>
                  <a:cubicBezTo>
                    <a:pt x="-35361" y="97496"/>
                    <a:pt x="126482" y="14114"/>
                    <a:pt x="241096" y="0"/>
                  </a:cubicBezTo>
                  <a:cubicBezTo>
                    <a:pt x="478599" y="-33859"/>
                    <a:pt x="722983" y="3998"/>
                    <a:pt x="862967" y="0"/>
                  </a:cubicBezTo>
                  <a:cubicBezTo>
                    <a:pt x="1002951" y="-3998"/>
                    <a:pt x="1349735" y="56936"/>
                    <a:pt x="1484838" y="0"/>
                  </a:cubicBezTo>
                  <a:cubicBezTo>
                    <a:pt x="1619941" y="-56936"/>
                    <a:pt x="1928316" y="14818"/>
                    <a:pt x="2106709" y="0"/>
                  </a:cubicBezTo>
                  <a:cubicBezTo>
                    <a:pt x="2285102" y="-14818"/>
                    <a:pt x="2451879" y="7675"/>
                    <a:pt x="2790207" y="0"/>
                  </a:cubicBezTo>
                  <a:cubicBezTo>
                    <a:pt x="3128535" y="-7675"/>
                    <a:pt x="3119523" y="21823"/>
                    <a:pt x="3227197" y="0"/>
                  </a:cubicBezTo>
                  <a:cubicBezTo>
                    <a:pt x="3334871" y="-21823"/>
                    <a:pt x="3629000" y="58444"/>
                    <a:pt x="3787442" y="0"/>
                  </a:cubicBezTo>
                  <a:cubicBezTo>
                    <a:pt x="3945884" y="-58444"/>
                    <a:pt x="4127617" y="32297"/>
                    <a:pt x="4286059" y="0"/>
                  </a:cubicBezTo>
                  <a:cubicBezTo>
                    <a:pt x="4444501" y="-32297"/>
                    <a:pt x="4541568" y="12342"/>
                    <a:pt x="4723049" y="0"/>
                  </a:cubicBezTo>
                  <a:cubicBezTo>
                    <a:pt x="4904530" y="-12342"/>
                    <a:pt x="5121745" y="46663"/>
                    <a:pt x="5344920" y="0"/>
                  </a:cubicBezTo>
                  <a:cubicBezTo>
                    <a:pt x="5568095" y="-46663"/>
                    <a:pt x="5617390" y="39693"/>
                    <a:pt x="5720284" y="0"/>
                  </a:cubicBezTo>
                  <a:cubicBezTo>
                    <a:pt x="5823178" y="-39693"/>
                    <a:pt x="6237969" y="53410"/>
                    <a:pt x="6403782" y="0"/>
                  </a:cubicBezTo>
                  <a:cubicBezTo>
                    <a:pt x="6543737" y="-22570"/>
                    <a:pt x="6646932" y="103815"/>
                    <a:pt x="6644878" y="241096"/>
                  </a:cubicBezTo>
                  <a:cubicBezTo>
                    <a:pt x="6666942" y="442249"/>
                    <a:pt x="6591319" y="578355"/>
                    <a:pt x="6644878" y="723275"/>
                  </a:cubicBezTo>
                  <a:cubicBezTo>
                    <a:pt x="6698437" y="868195"/>
                    <a:pt x="6608321" y="1091495"/>
                    <a:pt x="6644878" y="1205454"/>
                  </a:cubicBezTo>
                  <a:cubicBezTo>
                    <a:pt x="6634071" y="1346008"/>
                    <a:pt x="6538615" y="1443016"/>
                    <a:pt x="6403782" y="1446550"/>
                  </a:cubicBezTo>
                  <a:cubicBezTo>
                    <a:pt x="6212822" y="1453359"/>
                    <a:pt x="6034088" y="1392192"/>
                    <a:pt x="5843538" y="1446550"/>
                  </a:cubicBezTo>
                  <a:cubicBezTo>
                    <a:pt x="5652988" y="1500908"/>
                    <a:pt x="5493967" y="1426477"/>
                    <a:pt x="5344920" y="1446550"/>
                  </a:cubicBezTo>
                  <a:cubicBezTo>
                    <a:pt x="5195873" y="1466623"/>
                    <a:pt x="4862921" y="1432013"/>
                    <a:pt x="4723049" y="1446550"/>
                  </a:cubicBezTo>
                  <a:cubicBezTo>
                    <a:pt x="4583177" y="1461087"/>
                    <a:pt x="4469027" y="1424791"/>
                    <a:pt x="4286059" y="1446550"/>
                  </a:cubicBezTo>
                  <a:cubicBezTo>
                    <a:pt x="4103091" y="1468309"/>
                    <a:pt x="3957964" y="1431210"/>
                    <a:pt x="3849069" y="1446550"/>
                  </a:cubicBezTo>
                  <a:cubicBezTo>
                    <a:pt x="3740174" y="1461890"/>
                    <a:pt x="3542813" y="1385994"/>
                    <a:pt x="3288824" y="1446550"/>
                  </a:cubicBezTo>
                  <a:cubicBezTo>
                    <a:pt x="3034836" y="1507106"/>
                    <a:pt x="2910933" y="1382167"/>
                    <a:pt x="2728580" y="1446550"/>
                  </a:cubicBezTo>
                  <a:cubicBezTo>
                    <a:pt x="2546227" y="1510933"/>
                    <a:pt x="2468380" y="1430209"/>
                    <a:pt x="2353217" y="1446550"/>
                  </a:cubicBezTo>
                  <a:cubicBezTo>
                    <a:pt x="2238054" y="1462891"/>
                    <a:pt x="2036070" y="1416829"/>
                    <a:pt x="1916226" y="1446550"/>
                  </a:cubicBezTo>
                  <a:cubicBezTo>
                    <a:pt x="1796382" y="1476271"/>
                    <a:pt x="1715449" y="1406336"/>
                    <a:pt x="1540863" y="1446550"/>
                  </a:cubicBezTo>
                  <a:cubicBezTo>
                    <a:pt x="1366277" y="1486764"/>
                    <a:pt x="1286327" y="1412321"/>
                    <a:pt x="1103872" y="1446550"/>
                  </a:cubicBezTo>
                  <a:cubicBezTo>
                    <a:pt x="921417" y="1480779"/>
                    <a:pt x="623558" y="1403183"/>
                    <a:pt x="241096" y="1446550"/>
                  </a:cubicBezTo>
                  <a:cubicBezTo>
                    <a:pt x="93787" y="1467957"/>
                    <a:pt x="-24398" y="1346376"/>
                    <a:pt x="0" y="1205454"/>
                  </a:cubicBezTo>
                  <a:cubicBezTo>
                    <a:pt x="-32848" y="974098"/>
                    <a:pt x="38901" y="820240"/>
                    <a:pt x="0" y="713631"/>
                  </a:cubicBezTo>
                  <a:cubicBezTo>
                    <a:pt x="-38901" y="607022"/>
                    <a:pt x="43084" y="441258"/>
                    <a:pt x="0" y="241096"/>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400" kern="0">
                <a:solidFill>
                  <a:prstClr val="white"/>
                </a:solidFill>
                <a:latin typeface="等线"/>
              </a:endParaRPr>
            </a:p>
          </p:txBody>
        </p:sp>
        <p:sp>
          <p:nvSpPr>
            <p:cNvPr id="9" name="Rectangle 8">
              <a:extLst>
                <a:ext uri="{FF2B5EF4-FFF2-40B4-BE49-F238E27FC236}">
                  <a16:creationId xmlns:a16="http://schemas.microsoft.com/office/drawing/2014/main" xmlns="" id="{984C5270-3634-42E6-9D0D-35DC8BC0ECA9}"/>
                </a:ext>
              </a:extLst>
            </p:cNvPr>
            <p:cNvSpPr/>
            <p:nvPr/>
          </p:nvSpPr>
          <p:spPr>
            <a:xfrm>
              <a:off x="2241067" y="753759"/>
              <a:ext cx="6473429" cy="1200329"/>
            </a:xfrm>
            <a:prstGeom prst="rect">
              <a:avLst/>
            </a:prstGeom>
          </p:spPr>
          <p:txBody>
            <a:bodyPr wrap="square">
              <a:spAutoFit/>
            </a:bodyPr>
            <a:lstStyle/>
            <a:p>
              <a:pPr algn="ctr"/>
              <a:r>
                <a:rPr lang="en-US" sz="3600" b="1">
                  <a:solidFill>
                    <a:srgbClr val="00B050"/>
                  </a:solidFill>
                  <a:latin typeface="Calibri" panose="020F0502020204030204" pitchFamily="34" charset="0"/>
                  <a:cs typeface="Calibri" panose="020F0502020204030204" pitchFamily="34" charset="0"/>
                </a:rPr>
                <a:t>Sau bài học, em rút ra bài học liên hệ bản thân là gì?</a:t>
              </a:r>
            </a:p>
          </p:txBody>
        </p:sp>
      </p:grpSp>
      <p:sp>
        <p:nvSpPr>
          <p:cNvPr id="10" name="Rectangle 9">
            <a:extLst>
              <a:ext uri="{FF2B5EF4-FFF2-40B4-BE49-F238E27FC236}">
                <a16:creationId xmlns:a16="http://schemas.microsoft.com/office/drawing/2014/main" xmlns="" id="{F3EF43A7-CC3E-4B8C-82D7-BF5F42C552D9}"/>
              </a:ext>
            </a:extLst>
          </p:cNvPr>
          <p:cNvSpPr/>
          <p:nvPr/>
        </p:nvSpPr>
        <p:spPr>
          <a:xfrm>
            <a:off x="2335835" y="2481527"/>
            <a:ext cx="9294689" cy="584775"/>
          </a:xfrm>
          <a:prstGeom prst="rect">
            <a:avLst/>
          </a:prstGeom>
        </p:spPr>
        <p:txBody>
          <a:bodyPr wrap="square">
            <a:spAutoFit/>
          </a:bodyPr>
          <a:lstStyle/>
          <a:p>
            <a:r>
              <a:rPr lang="vi-VN" sz="3200" b="1">
                <a:solidFill>
                  <a:srgbClr val="002060"/>
                </a:solidFill>
                <a:latin typeface="Calibri" panose="020F0502020204030204" pitchFamily="34" charset="0"/>
                <a:cs typeface="Calibri" panose="020F0502020204030204" pitchFamily="34" charset="0"/>
              </a:rPr>
              <a:t>- </a:t>
            </a:r>
            <a:r>
              <a:rPr lang="en-US" sz="3200" b="1">
                <a:solidFill>
                  <a:srgbClr val="002060"/>
                </a:solidFill>
                <a:latin typeface="Calibri" panose="020F0502020204030204" pitchFamily="34" charset="0"/>
                <a:cs typeface="Calibri" panose="020F0502020204030204" pitchFamily="34" charset="0"/>
              </a:rPr>
              <a:t>Phải biết yêu quý, kính trọng ông bà.</a:t>
            </a:r>
            <a:endParaRPr lang="vi-VN" sz="3200" b="1">
              <a:solidFill>
                <a:srgbClr val="00206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xmlns="" id="{D093A836-A040-4344-9D95-18144B495ED5}"/>
              </a:ext>
            </a:extLst>
          </p:cNvPr>
          <p:cNvSpPr/>
          <p:nvPr/>
        </p:nvSpPr>
        <p:spPr>
          <a:xfrm>
            <a:off x="2335835" y="3148683"/>
            <a:ext cx="2913801" cy="643894"/>
          </a:xfrm>
          <a:prstGeom prst="rect">
            <a:avLst/>
          </a:prstGeom>
        </p:spPr>
        <p:txBody>
          <a:bodyPr wrap="square">
            <a:spAutoFit/>
          </a:bodyPr>
          <a:lstStyle/>
          <a:p>
            <a:pPr>
              <a:lnSpc>
                <a:spcPct val="120000"/>
              </a:lnSpc>
            </a:pPr>
            <a:r>
              <a:rPr 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03735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3209906" y="102508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2653772" y="1024734"/>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pic>
        <p:nvPicPr>
          <p:cNvPr id="10" name="Picture 9">
            <a:extLst>
              <a:ext uri="{FF2B5EF4-FFF2-40B4-BE49-F238E27FC236}">
                <a16:creationId xmlns:a16="http://schemas.microsoft.com/office/drawing/2014/main" xmlns="" id="{E94A751B-289F-4F9B-A30C-353388122B3A}"/>
              </a:ext>
            </a:extLst>
          </p:cNvPr>
          <p:cNvPicPr>
            <a:picLocks noChangeAspect="1"/>
          </p:cNvPicPr>
          <p:nvPr/>
        </p:nvPicPr>
        <p:blipFill>
          <a:blip r:embed="rId8"/>
          <a:stretch>
            <a:fillRect/>
          </a:stretch>
        </p:blipFill>
        <p:spPr>
          <a:xfrm>
            <a:off x="4465840" y="1168056"/>
            <a:ext cx="4669091" cy="242474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xmlns="" id="{A0E4F9CF-1A09-4695-8BD0-5EE7E8A6C22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4490" y="1171574"/>
            <a:ext cx="1649610" cy="638745"/>
          </a:xfrm>
          <a:prstGeom prst="rect">
            <a:avLst/>
          </a:prstGeom>
        </p:spPr>
      </p:pic>
    </p:spTree>
    <p:extLst>
      <p:ext uri="{BB962C8B-B14F-4D97-AF65-F5344CB8AC3E}">
        <p14:creationId xmlns:p14="http://schemas.microsoft.com/office/powerpoint/2010/main" val="84781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32" presetClass="emph" presetSubtype="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764AB50B-72E8-4F2E-B410-8D83CF36A42E}"/>
              </a:ext>
            </a:extLst>
          </p:cNvPr>
          <p:cNvGrpSpPr/>
          <p:nvPr/>
        </p:nvGrpSpPr>
        <p:grpSpPr>
          <a:xfrm>
            <a:off x="981589" y="2914671"/>
            <a:ext cx="3415448" cy="1714464"/>
            <a:chOff x="3385747" y="1074842"/>
            <a:chExt cx="6096000" cy="1066192"/>
          </a:xfrm>
        </p:grpSpPr>
        <p:sp>
          <p:nvSpPr>
            <p:cNvPr id="12" name="Rounded Rectangle 9">
              <a:extLst>
                <a:ext uri="{FF2B5EF4-FFF2-40B4-BE49-F238E27FC236}">
                  <a16:creationId xmlns:a16="http://schemas.microsoft.com/office/drawing/2014/main" xmlns="" id="{03E0DED4-CFA6-4B6C-B70F-D72B550FE513}"/>
                </a:ext>
              </a:extLst>
            </p:cNvPr>
            <p:cNvSpPr/>
            <p:nvPr/>
          </p:nvSpPr>
          <p:spPr>
            <a:xfrm>
              <a:off x="3385747" y="1074842"/>
              <a:ext cx="6096000" cy="1066192"/>
            </a:xfrm>
            <a:prstGeom prst="roundRect">
              <a:avLst/>
            </a:prstGeom>
            <a:solidFill>
              <a:srgbClr val="ABE9FF"/>
            </a:solidFill>
            <a:ln w="19050">
              <a:solidFill>
                <a:srgbClr val="D1FD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1D382793-4C30-4970-B1A9-A31027A58153}"/>
                </a:ext>
              </a:extLst>
            </p:cNvPr>
            <p:cNvSpPr/>
            <p:nvPr/>
          </p:nvSpPr>
          <p:spPr>
            <a:xfrm>
              <a:off x="3385747" y="1130884"/>
              <a:ext cx="6096000" cy="861302"/>
            </a:xfrm>
            <a:prstGeom prst="rect">
              <a:avLst/>
            </a:prstGeom>
          </p:spPr>
          <p:txBody>
            <a:bodyPr>
              <a:spAutoFit/>
            </a:bodyPr>
            <a:lstStyle/>
            <a:p>
              <a:pPr algn="ctr"/>
              <a:r>
                <a:rPr lang="en-US" altLang="zh-CN" sz="2800">
                  <a:solidFill>
                    <a:srgbClr val="000000"/>
                  </a:solidFill>
                  <a:latin typeface="Arial" panose="020B0604020202020204" pitchFamily="34" charset="0"/>
                </a:rPr>
                <a:t>Chia sẻ</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về</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hình</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ảnh</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em</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thấy</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trong</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bức</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tranh</a:t>
              </a:r>
              <a:r>
                <a:rPr lang="zh-CN" altLang="en-US" sz="2800">
                  <a:solidFill>
                    <a:srgbClr val="000000"/>
                  </a:solidFill>
                  <a:latin typeface="Arial" panose="020B0604020202020204" pitchFamily="34" charset="0"/>
                </a:rPr>
                <a:t> </a:t>
              </a:r>
              <a:r>
                <a:rPr lang="en-US" altLang="zh-CN" sz="2800">
                  <a:solidFill>
                    <a:srgbClr val="000000"/>
                  </a:solidFill>
                  <a:latin typeface="Arial" panose="020B0604020202020204" pitchFamily="34" charset="0"/>
                </a:rPr>
                <a:t>bên:</a:t>
              </a:r>
              <a:endParaRPr lang="zh-CN" altLang="en-US" sz="2800">
                <a:solidFill>
                  <a:srgbClr val="000000"/>
                </a:solidFill>
                <a:latin typeface="Arial" panose="020B0604020202020204" pitchFamily="34" charset="0"/>
              </a:endParaRPr>
            </a:p>
          </p:txBody>
        </p:sp>
      </p:grpSp>
      <p:grpSp>
        <p:nvGrpSpPr>
          <p:cNvPr id="10" name="Group 9">
            <a:extLst>
              <a:ext uri="{FF2B5EF4-FFF2-40B4-BE49-F238E27FC236}">
                <a16:creationId xmlns:a16="http://schemas.microsoft.com/office/drawing/2014/main" xmlns="" id="{44CD69D5-18B1-4492-9C8C-F2270248CE1D}"/>
              </a:ext>
            </a:extLst>
          </p:cNvPr>
          <p:cNvGrpSpPr/>
          <p:nvPr/>
        </p:nvGrpSpPr>
        <p:grpSpPr>
          <a:xfrm>
            <a:off x="201841" y="1593158"/>
            <a:ext cx="954107" cy="954107"/>
            <a:chOff x="1568043" y="989512"/>
            <a:chExt cx="954107" cy="954107"/>
          </a:xfrm>
        </p:grpSpPr>
        <p:sp>
          <p:nvSpPr>
            <p:cNvPr id="9" name="Rectangle: Rounded Corners 8">
              <a:extLst>
                <a:ext uri="{FF2B5EF4-FFF2-40B4-BE49-F238E27FC236}">
                  <a16:creationId xmlns:a16="http://schemas.microsoft.com/office/drawing/2014/main" xmlns="" id="{49DF82B4-C341-4871-BE5D-AE2298DBCCC9}"/>
                </a:ext>
              </a:extLst>
            </p:cNvPr>
            <p:cNvSpPr/>
            <p:nvPr/>
          </p:nvSpPr>
          <p:spPr>
            <a:xfrm rot="18788873">
              <a:off x="1568043" y="989512"/>
              <a:ext cx="954107" cy="954107"/>
            </a:xfrm>
            <a:prstGeom prst="roundRect">
              <a:avLst/>
            </a:prstGeom>
            <a:solidFill>
              <a:schemeClr val="bg1"/>
            </a:solidFill>
            <a:ln w="28575">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9313F59C-91B5-4ED4-9485-F34DF4CB9895}"/>
                </a:ext>
              </a:extLst>
            </p:cNvPr>
            <p:cNvGrpSpPr/>
            <p:nvPr/>
          </p:nvGrpSpPr>
          <p:grpSpPr>
            <a:xfrm>
              <a:off x="1679337" y="1079074"/>
              <a:ext cx="731520" cy="731520"/>
              <a:chOff x="2076774" y="2479729"/>
              <a:chExt cx="731520" cy="731520"/>
            </a:xfrm>
          </p:grpSpPr>
          <p:sp>
            <p:nvSpPr>
              <p:cNvPr id="15" name="Rounded Rectangle 12">
                <a:extLst>
                  <a:ext uri="{FF2B5EF4-FFF2-40B4-BE49-F238E27FC236}">
                    <a16:creationId xmlns:a16="http://schemas.microsoft.com/office/drawing/2014/main" xmlns="" id="{51F7FC01-7C52-4C71-8FA6-AC7BB347288B}"/>
                  </a:ext>
                </a:extLst>
              </p:cNvPr>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1B268AC1-876D-4FF4-A53D-7152774FE4F1}"/>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83023" l="10000" r="94535"/>
                        </a14:imgEffect>
                      </a14:imgLayer>
                    </a14:imgProps>
                  </a:ext>
                </a:extLst>
              </a:blip>
              <a:srcRect l="20990" t="14572" b="17883"/>
              <a:stretch/>
            </p:blipFill>
            <p:spPr>
              <a:xfrm rot="18674869">
                <a:off x="2183489" y="2608872"/>
                <a:ext cx="560729" cy="479354"/>
              </a:xfrm>
              <a:prstGeom prst="rect">
                <a:avLst/>
              </a:prstGeom>
            </p:spPr>
          </p:pic>
        </p:grpSp>
      </p:grpSp>
      <p:pic>
        <p:nvPicPr>
          <p:cNvPr id="17" name="Picture 16" descr="A person and a child standing by a fence and a tree&#10;&#10;Description automatically generated with low confidence">
            <a:extLst>
              <a:ext uri="{FF2B5EF4-FFF2-40B4-BE49-F238E27FC236}">
                <a16:creationId xmlns:a16="http://schemas.microsoft.com/office/drawing/2014/main" xmlns="" id="{158384B9-0038-410D-B0A6-D6170DB602D0}"/>
              </a:ext>
            </a:extLst>
          </p:cNvPr>
          <p:cNvPicPr>
            <a:picLocks noChangeAspect="1"/>
          </p:cNvPicPr>
          <p:nvPr/>
        </p:nvPicPr>
        <p:blipFill rotWithShape="1">
          <a:blip r:embed="rId13"/>
          <a:srcRect r="1416"/>
          <a:stretch/>
        </p:blipFill>
        <p:spPr>
          <a:xfrm>
            <a:off x="4482791" y="11212"/>
            <a:ext cx="4661210" cy="5150577"/>
          </a:xfrm>
          <a:prstGeom prst="rect">
            <a:avLst/>
          </a:prstGeom>
        </p:spPr>
      </p:pic>
      <p:pic>
        <p:nvPicPr>
          <p:cNvPr id="24" name="Picture 6" descr="Hình ảnh Dây Thừng Dây Bện Dây Phim Hoạt Hình Một, Dây Thừng, Quanh Co, Dây  Phim Hoạt Hình miễn phí tải tập tin PNG PSDComment và Vector">
            <a:extLst>
              <a:ext uri="{FF2B5EF4-FFF2-40B4-BE49-F238E27FC236}">
                <a16:creationId xmlns:a16="http://schemas.microsoft.com/office/drawing/2014/main" xmlns="" id="{4488FA14-202E-4164-83B7-BAFAA75A6135}"/>
              </a:ext>
            </a:extLst>
          </p:cNvPr>
          <p:cNvPicPr>
            <a:picLocks noChangeAspect="1" noChangeArrowheads="1"/>
          </p:cNvPicPr>
          <p:nvPr/>
        </p:nvPicPr>
        <p:blipFill rotWithShape="1">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232754" y="396364"/>
            <a:ext cx="7775117" cy="5683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ình ảnh Dây Thừng Dây Bện Dây Phim Hoạt Hình Một, Dây Thừng, Quanh Co, Dây  Phim Hoạt Hình miễn phí tải tập tin PNG PSDComment và Vector">
            <a:extLst>
              <a:ext uri="{FF2B5EF4-FFF2-40B4-BE49-F238E27FC236}">
                <a16:creationId xmlns:a16="http://schemas.microsoft.com/office/drawing/2014/main" xmlns="" id="{680F4777-2210-4524-9519-987AEBA8FDA1}"/>
              </a:ext>
            </a:extLst>
          </p:cNvPr>
          <p:cNvPicPr>
            <a:picLocks noChangeAspect="1" noChangeArrowheads="1"/>
          </p:cNvPicPr>
          <p:nvPr/>
        </p:nvPicPr>
        <p:blipFill rotWithShape="1">
          <a:blip r:embed="rId14">
            <a:clrChange>
              <a:clrFrom>
                <a:srgbClr val="F5F5F5"/>
              </a:clrFrom>
              <a:clrTo>
                <a:srgbClr val="F5F5F5">
                  <a:alpha val="0"/>
                </a:srgbClr>
              </a:clrTo>
            </a:clrChange>
            <a:extLst>
              <a:ext uri="{28A0092B-C50C-407E-A947-70E740481C1C}">
                <a14:useLocalDpi xmlns:a14="http://schemas.microsoft.com/office/drawing/2010/main" val="0"/>
              </a:ext>
            </a:extLst>
          </a:blip>
          <a:srcRect l="48152" t="40111" r="23909" b="44120"/>
          <a:stretch/>
        </p:blipFill>
        <p:spPr bwMode="auto">
          <a:xfrm rot="17176521" flipV="1">
            <a:off x="2122127" y="1582468"/>
            <a:ext cx="1887334" cy="10923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xmlns="" id="{E81F26EE-6F59-4399-B29F-93DCE18EA04F}"/>
              </a:ext>
            </a:extLst>
          </p:cNvPr>
          <p:cNvPicPr>
            <a:picLocks noChangeAspect="1"/>
          </p:cNvPicPr>
          <p:nvPr/>
        </p:nvPicPr>
        <p:blipFill rotWithShape="1">
          <a:blip r:embed="rId15">
            <a:clrChange>
              <a:clrFrom>
                <a:srgbClr val="F5F5F5"/>
              </a:clrFrom>
              <a:clrTo>
                <a:srgbClr val="F5F5F5">
                  <a:alpha val="0"/>
                </a:srgbClr>
              </a:clrTo>
            </a:clrChange>
            <a:extLst>
              <a:ext uri="{BEBA8EAE-BF5A-486C-A8C5-ECC9F3942E4B}">
                <a14:imgProps xmlns:a14="http://schemas.microsoft.com/office/drawing/2010/main">
                  <a14:imgLayer r:embed="rId16">
                    <a14:imgEffect>
                      <a14:backgroundRemoval t="31875" b="67813" l="26250" r="37188"/>
                    </a14:imgEffect>
                  </a14:imgLayer>
                </a14:imgProps>
              </a:ext>
            </a:extLst>
          </a:blip>
          <a:srcRect l="26923" t="32129" r="63077" b="31910"/>
          <a:stretch/>
        </p:blipFill>
        <p:spPr>
          <a:xfrm>
            <a:off x="598722" y="984319"/>
            <a:ext cx="160346" cy="576631"/>
          </a:xfrm>
          <a:prstGeom prst="rect">
            <a:avLst/>
          </a:prstGeom>
        </p:spPr>
      </p:pic>
      <p:pic>
        <p:nvPicPr>
          <p:cNvPr id="27" name="Picture 26">
            <a:extLst>
              <a:ext uri="{FF2B5EF4-FFF2-40B4-BE49-F238E27FC236}">
                <a16:creationId xmlns:a16="http://schemas.microsoft.com/office/drawing/2014/main" xmlns="" id="{99B08C8C-D13B-400C-8F30-6FD68E07A2F7}"/>
              </a:ext>
            </a:extLst>
          </p:cNvPr>
          <p:cNvPicPr>
            <a:picLocks noChangeAspect="1"/>
          </p:cNvPicPr>
          <p:nvPr/>
        </p:nvPicPr>
        <p:blipFill rotWithShape="1">
          <a:blip r:embed="rId15">
            <a:clrChange>
              <a:clrFrom>
                <a:srgbClr val="F5F5F5"/>
              </a:clrFrom>
              <a:clrTo>
                <a:srgbClr val="F5F5F5">
                  <a:alpha val="0"/>
                </a:srgbClr>
              </a:clrTo>
            </a:clrChange>
            <a:extLst>
              <a:ext uri="{BEBA8EAE-BF5A-486C-A8C5-ECC9F3942E4B}">
                <a14:imgProps xmlns:a14="http://schemas.microsoft.com/office/drawing/2010/main">
                  <a14:imgLayer r:embed="rId16">
                    <a14:imgEffect>
                      <a14:backgroundRemoval t="31875" b="67813" l="26250" r="37188"/>
                    </a14:imgEffect>
                  </a14:imgLayer>
                </a14:imgProps>
              </a:ext>
            </a:extLst>
          </a:blip>
          <a:srcRect l="26923" t="32129" r="63077" b="31910"/>
          <a:stretch/>
        </p:blipFill>
        <p:spPr>
          <a:xfrm>
            <a:off x="2836305" y="792274"/>
            <a:ext cx="160346" cy="576631"/>
          </a:xfrm>
          <a:prstGeom prst="rect">
            <a:avLst/>
          </a:prstGeom>
        </p:spPr>
      </p:pic>
      <p:sp>
        <p:nvSpPr>
          <p:cNvPr id="28" name="KSO_Shape">
            <a:extLst>
              <a:ext uri="{FF2B5EF4-FFF2-40B4-BE49-F238E27FC236}">
                <a16:creationId xmlns:a16="http://schemas.microsoft.com/office/drawing/2014/main" xmlns="" id="{E09C5C18-078B-4280-90CA-F8C959F7BF37}"/>
              </a:ext>
            </a:extLst>
          </p:cNvPr>
          <p:cNvSpPr/>
          <p:nvPr>
            <p:custDataLst>
              <p:tags r:id="rId1"/>
            </p:custDataLst>
          </p:nvPr>
        </p:nvSpPr>
        <p:spPr>
          <a:xfrm flipH="1">
            <a:off x="1158975" y="413429"/>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29" name="KSO_Shape">
            <a:extLst>
              <a:ext uri="{FF2B5EF4-FFF2-40B4-BE49-F238E27FC236}">
                <a16:creationId xmlns:a16="http://schemas.microsoft.com/office/drawing/2014/main" xmlns="" id="{A2ED63CD-879A-406E-A30A-5F61EAB59145}"/>
              </a:ext>
            </a:extLst>
          </p:cNvPr>
          <p:cNvSpPr/>
          <p:nvPr>
            <p:custDataLst>
              <p:tags r:id="rId2"/>
            </p:custDataLst>
          </p:nvPr>
        </p:nvSpPr>
        <p:spPr>
          <a:xfrm rot="20677348" flipH="1">
            <a:off x="898645" y="366221"/>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0" name="KSO_Shape">
            <a:extLst>
              <a:ext uri="{FF2B5EF4-FFF2-40B4-BE49-F238E27FC236}">
                <a16:creationId xmlns:a16="http://schemas.microsoft.com/office/drawing/2014/main" xmlns="" id="{DDD63C42-189B-4A40-B96A-FA8B6D0E15BD}"/>
              </a:ext>
            </a:extLst>
          </p:cNvPr>
          <p:cNvSpPr/>
          <p:nvPr>
            <p:custDataLst>
              <p:tags r:id="rId3"/>
            </p:custDataLst>
          </p:nvPr>
        </p:nvSpPr>
        <p:spPr>
          <a:xfrm flipH="1">
            <a:off x="988174" y="4531434"/>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1" name="KSO_Shape">
            <a:extLst>
              <a:ext uri="{FF2B5EF4-FFF2-40B4-BE49-F238E27FC236}">
                <a16:creationId xmlns:a16="http://schemas.microsoft.com/office/drawing/2014/main" xmlns="" id="{7920C3CF-70E5-4787-9EFA-53B21B4F6731}"/>
              </a:ext>
            </a:extLst>
          </p:cNvPr>
          <p:cNvSpPr/>
          <p:nvPr>
            <p:custDataLst>
              <p:tags r:id="rId4"/>
            </p:custDataLst>
          </p:nvPr>
        </p:nvSpPr>
        <p:spPr>
          <a:xfrm rot="20677348" flipH="1">
            <a:off x="727844" y="4484226"/>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4" name="KSO_Shape">
            <a:extLst>
              <a:ext uri="{FF2B5EF4-FFF2-40B4-BE49-F238E27FC236}">
                <a16:creationId xmlns:a16="http://schemas.microsoft.com/office/drawing/2014/main" xmlns="" id="{D1070488-72BD-455E-8338-22D331AB7BBE}"/>
              </a:ext>
            </a:extLst>
          </p:cNvPr>
          <p:cNvSpPr/>
          <p:nvPr>
            <p:custDataLst>
              <p:tags r:id="rId5"/>
            </p:custDataLst>
          </p:nvPr>
        </p:nvSpPr>
        <p:spPr>
          <a:xfrm flipH="1">
            <a:off x="4008981" y="1699915"/>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5" name="KSO_Shape">
            <a:extLst>
              <a:ext uri="{FF2B5EF4-FFF2-40B4-BE49-F238E27FC236}">
                <a16:creationId xmlns:a16="http://schemas.microsoft.com/office/drawing/2014/main" xmlns="" id="{521140FF-8CED-46AC-83E0-914B75C9C567}"/>
              </a:ext>
            </a:extLst>
          </p:cNvPr>
          <p:cNvSpPr/>
          <p:nvPr>
            <p:custDataLst>
              <p:tags r:id="rId6"/>
            </p:custDataLst>
          </p:nvPr>
        </p:nvSpPr>
        <p:spPr>
          <a:xfrm rot="20677348" flipH="1">
            <a:off x="3748651" y="1652707"/>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
        <p:nvSpPr>
          <p:cNvPr id="36" name="KSO_Shape">
            <a:extLst>
              <a:ext uri="{FF2B5EF4-FFF2-40B4-BE49-F238E27FC236}">
                <a16:creationId xmlns:a16="http://schemas.microsoft.com/office/drawing/2014/main" xmlns="" id="{0E69B12C-028B-4466-8833-BAFAFB440056}"/>
              </a:ext>
            </a:extLst>
          </p:cNvPr>
          <p:cNvSpPr/>
          <p:nvPr>
            <p:custDataLst>
              <p:tags r:id="rId7"/>
            </p:custDataLst>
          </p:nvPr>
        </p:nvSpPr>
        <p:spPr>
          <a:xfrm flipH="1">
            <a:off x="5638483" y="413428"/>
            <a:ext cx="382380" cy="382110"/>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7" name="KSO_Shape">
            <a:extLst>
              <a:ext uri="{FF2B5EF4-FFF2-40B4-BE49-F238E27FC236}">
                <a16:creationId xmlns:a16="http://schemas.microsoft.com/office/drawing/2014/main" xmlns="" id="{22FF9E34-73C4-431D-9E4B-A02948B1D7DD}"/>
              </a:ext>
            </a:extLst>
          </p:cNvPr>
          <p:cNvSpPr/>
          <p:nvPr>
            <p:custDataLst>
              <p:tags r:id="rId8"/>
            </p:custDataLst>
          </p:nvPr>
        </p:nvSpPr>
        <p:spPr>
          <a:xfrm rot="20677348" flipH="1">
            <a:off x="5378153" y="366220"/>
            <a:ext cx="382607" cy="382164"/>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77832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020" y="1920377"/>
            <a:ext cx="8224602" cy="1815882"/>
          </a:xfrm>
          <a:prstGeom prst="rect">
            <a:avLst/>
          </a:prstGeom>
        </p:spPr>
        <p:txBody>
          <a:bodyPr wrap="square">
            <a:spAutoFit/>
          </a:bodyPr>
          <a:lstStyle/>
          <a:p>
            <a:pPr indent="354013" algn="just"/>
            <a:r>
              <a:rPr lang="vi-VN" sz="280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800" b="1" dirty="0">
              <a:latin typeface="Calibri" panose="020F0502020204030204" pitchFamily="34" charset="0"/>
              <a:cs typeface="Calibri" panose="020F0502020204030204" pitchFamily="34" charset="0"/>
            </a:endParaRPr>
          </a:p>
        </p:txBody>
      </p:sp>
      <p:pic>
        <p:nvPicPr>
          <p:cNvPr id="10" name="Picture 9" descr="Logo&#10;&#10;Description automatically generated">
            <a:extLst>
              <a:ext uri="{FF2B5EF4-FFF2-40B4-BE49-F238E27FC236}">
                <a16:creationId xmlns:a16="http://schemas.microsoft.com/office/drawing/2014/main" xmlns="" id="{0C63C9EC-6BBD-4BAB-964C-B5C1466965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728"/>
          <a:stretch/>
        </p:blipFill>
        <p:spPr>
          <a:xfrm>
            <a:off x="3653900" y="849284"/>
            <a:ext cx="1836199" cy="865318"/>
          </a:xfrm>
          <a:prstGeom prst="rect">
            <a:avLst/>
          </a:prstGeom>
        </p:spPr>
      </p:pic>
      <p:grpSp>
        <p:nvGrpSpPr>
          <p:cNvPr id="26" name="Group 25">
            <a:extLst>
              <a:ext uri="{FF2B5EF4-FFF2-40B4-BE49-F238E27FC236}">
                <a16:creationId xmlns:a16="http://schemas.microsoft.com/office/drawing/2014/main" xmlns="" id="{C200ABD5-A6BE-4955-A97E-49A489CEEB97}"/>
              </a:ext>
            </a:extLst>
          </p:cNvPr>
          <p:cNvGrpSpPr/>
          <p:nvPr/>
        </p:nvGrpSpPr>
        <p:grpSpPr>
          <a:xfrm>
            <a:off x="2555421" y="120747"/>
            <a:ext cx="3600451" cy="625649"/>
            <a:chOff x="7897046" y="159791"/>
            <a:chExt cx="3600451" cy="625649"/>
          </a:xfrm>
        </p:grpSpPr>
        <p:sp>
          <p:nvSpPr>
            <p:cNvPr id="27" name="Rectangle: Rounded Corners 43">
              <a:extLst>
                <a:ext uri="{FF2B5EF4-FFF2-40B4-BE49-F238E27FC236}">
                  <a16:creationId xmlns:a16="http://schemas.microsoft.com/office/drawing/2014/main" xmlns="" id="{5A298A51-AFD2-46DA-8409-6F1B06FEBB0B}"/>
                </a:ext>
              </a:extLst>
            </p:cNvPr>
            <p:cNvSpPr/>
            <p:nvPr/>
          </p:nvSpPr>
          <p:spPr>
            <a:xfrm>
              <a:off x="7897046" y="200665"/>
              <a:ext cx="3600451" cy="584775"/>
            </a:xfrm>
            <a:custGeom>
              <a:avLst/>
              <a:gdLst>
                <a:gd name="connsiteX0" fmla="*/ 0 w 3600451"/>
                <a:gd name="connsiteY0" fmla="*/ 97464 h 584775"/>
                <a:gd name="connsiteX1" fmla="*/ 97464 w 3600451"/>
                <a:gd name="connsiteY1" fmla="*/ 0 h 584775"/>
                <a:gd name="connsiteX2" fmla="*/ 733162 w 3600451"/>
                <a:gd name="connsiteY2" fmla="*/ 0 h 584775"/>
                <a:gd name="connsiteX3" fmla="*/ 1300749 w 3600451"/>
                <a:gd name="connsiteY3" fmla="*/ 0 h 584775"/>
                <a:gd name="connsiteX4" fmla="*/ 1868336 w 3600451"/>
                <a:gd name="connsiteY4" fmla="*/ 0 h 584775"/>
                <a:gd name="connsiteX5" fmla="*/ 2333757 w 3600451"/>
                <a:gd name="connsiteY5" fmla="*/ 0 h 584775"/>
                <a:gd name="connsiteX6" fmla="*/ 2833234 w 3600451"/>
                <a:gd name="connsiteY6" fmla="*/ 0 h 584775"/>
                <a:gd name="connsiteX7" fmla="*/ 3502987 w 3600451"/>
                <a:gd name="connsiteY7" fmla="*/ 0 h 584775"/>
                <a:gd name="connsiteX8" fmla="*/ 3600451 w 3600451"/>
                <a:gd name="connsiteY8" fmla="*/ 97464 h 584775"/>
                <a:gd name="connsiteX9" fmla="*/ 3600451 w 3600451"/>
                <a:gd name="connsiteY9" fmla="*/ 487311 h 584775"/>
                <a:gd name="connsiteX10" fmla="*/ 3502987 w 3600451"/>
                <a:gd name="connsiteY10" fmla="*/ 584775 h 584775"/>
                <a:gd name="connsiteX11" fmla="*/ 2935400 w 3600451"/>
                <a:gd name="connsiteY11" fmla="*/ 584775 h 584775"/>
                <a:gd name="connsiteX12" fmla="*/ 2299702 w 3600451"/>
                <a:gd name="connsiteY12" fmla="*/ 584775 h 584775"/>
                <a:gd name="connsiteX13" fmla="*/ 1800226 w 3600451"/>
                <a:gd name="connsiteY13" fmla="*/ 584775 h 584775"/>
                <a:gd name="connsiteX14" fmla="*/ 1198583 w 3600451"/>
                <a:gd name="connsiteY14" fmla="*/ 584775 h 584775"/>
                <a:gd name="connsiteX15" fmla="*/ 699106 w 3600451"/>
                <a:gd name="connsiteY15" fmla="*/ 584775 h 584775"/>
                <a:gd name="connsiteX16" fmla="*/ 97464 w 3600451"/>
                <a:gd name="connsiteY16" fmla="*/ 584775 h 584775"/>
                <a:gd name="connsiteX17" fmla="*/ 0 w 3600451"/>
                <a:gd name="connsiteY17" fmla="*/ 487311 h 584775"/>
                <a:gd name="connsiteX18" fmla="*/ 0 w 3600451"/>
                <a:gd name="connsiteY18" fmla="*/ 97464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00451" h="584775" fill="none" extrusionOk="0">
                  <a:moveTo>
                    <a:pt x="0" y="97464"/>
                  </a:moveTo>
                  <a:cubicBezTo>
                    <a:pt x="2149" y="45823"/>
                    <a:pt x="54805" y="11477"/>
                    <a:pt x="97464" y="0"/>
                  </a:cubicBezTo>
                  <a:cubicBezTo>
                    <a:pt x="269055" y="-57545"/>
                    <a:pt x="459216" y="22940"/>
                    <a:pt x="733162" y="0"/>
                  </a:cubicBezTo>
                  <a:cubicBezTo>
                    <a:pt x="1007108" y="-22940"/>
                    <a:pt x="1089291" y="50415"/>
                    <a:pt x="1300749" y="0"/>
                  </a:cubicBezTo>
                  <a:cubicBezTo>
                    <a:pt x="1512207" y="-50415"/>
                    <a:pt x="1584654" y="66749"/>
                    <a:pt x="1868336" y="0"/>
                  </a:cubicBezTo>
                  <a:cubicBezTo>
                    <a:pt x="2152018" y="-66749"/>
                    <a:pt x="2230691" y="40689"/>
                    <a:pt x="2333757" y="0"/>
                  </a:cubicBezTo>
                  <a:cubicBezTo>
                    <a:pt x="2436823" y="-40689"/>
                    <a:pt x="2719984" y="1859"/>
                    <a:pt x="2833234" y="0"/>
                  </a:cubicBezTo>
                  <a:cubicBezTo>
                    <a:pt x="2946484" y="-1859"/>
                    <a:pt x="3287232" y="9142"/>
                    <a:pt x="3502987" y="0"/>
                  </a:cubicBezTo>
                  <a:cubicBezTo>
                    <a:pt x="3553314" y="5716"/>
                    <a:pt x="3601808" y="45107"/>
                    <a:pt x="3600451" y="97464"/>
                  </a:cubicBezTo>
                  <a:cubicBezTo>
                    <a:pt x="3605681" y="196006"/>
                    <a:pt x="3583189" y="385288"/>
                    <a:pt x="3600451" y="487311"/>
                  </a:cubicBezTo>
                  <a:cubicBezTo>
                    <a:pt x="3611042" y="533590"/>
                    <a:pt x="3563211" y="580413"/>
                    <a:pt x="3502987" y="584775"/>
                  </a:cubicBezTo>
                  <a:cubicBezTo>
                    <a:pt x="3301554" y="639883"/>
                    <a:pt x="3134964" y="539452"/>
                    <a:pt x="2935400" y="584775"/>
                  </a:cubicBezTo>
                  <a:cubicBezTo>
                    <a:pt x="2735836" y="630098"/>
                    <a:pt x="2445729" y="573267"/>
                    <a:pt x="2299702" y="584775"/>
                  </a:cubicBezTo>
                  <a:cubicBezTo>
                    <a:pt x="2153675" y="596283"/>
                    <a:pt x="2027269" y="540494"/>
                    <a:pt x="1800226" y="584775"/>
                  </a:cubicBezTo>
                  <a:cubicBezTo>
                    <a:pt x="1573183" y="629056"/>
                    <a:pt x="1495954" y="583035"/>
                    <a:pt x="1198583" y="584775"/>
                  </a:cubicBezTo>
                  <a:cubicBezTo>
                    <a:pt x="901212" y="586515"/>
                    <a:pt x="843801" y="572405"/>
                    <a:pt x="699106" y="584775"/>
                  </a:cubicBezTo>
                  <a:cubicBezTo>
                    <a:pt x="554411" y="597145"/>
                    <a:pt x="232416" y="531345"/>
                    <a:pt x="97464" y="584775"/>
                  </a:cubicBezTo>
                  <a:cubicBezTo>
                    <a:pt x="39607" y="585615"/>
                    <a:pt x="-171" y="548802"/>
                    <a:pt x="0" y="487311"/>
                  </a:cubicBezTo>
                  <a:cubicBezTo>
                    <a:pt x="-41637" y="372981"/>
                    <a:pt x="16943" y="210724"/>
                    <a:pt x="0" y="97464"/>
                  </a:cubicBezTo>
                  <a:close/>
                </a:path>
                <a:path w="3600451" h="584775" stroke="0" extrusionOk="0">
                  <a:moveTo>
                    <a:pt x="0" y="97464"/>
                  </a:moveTo>
                  <a:cubicBezTo>
                    <a:pt x="-1388" y="43226"/>
                    <a:pt x="47327" y="2810"/>
                    <a:pt x="97464" y="0"/>
                  </a:cubicBezTo>
                  <a:cubicBezTo>
                    <a:pt x="306318" y="-59219"/>
                    <a:pt x="536353" y="57112"/>
                    <a:pt x="699106" y="0"/>
                  </a:cubicBezTo>
                  <a:cubicBezTo>
                    <a:pt x="861859" y="-57112"/>
                    <a:pt x="1017325" y="36525"/>
                    <a:pt x="1300749" y="0"/>
                  </a:cubicBezTo>
                  <a:cubicBezTo>
                    <a:pt x="1584173" y="-36525"/>
                    <a:pt x="1668642" y="30932"/>
                    <a:pt x="1902391" y="0"/>
                  </a:cubicBezTo>
                  <a:cubicBezTo>
                    <a:pt x="2136140" y="-30932"/>
                    <a:pt x="2306923" y="67714"/>
                    <a:pt x="2538089" y="0"/>
                  </a:cubicBezTo>
                  <a:cubicBezTo>
                    <a:pt x="2769255" y="-67714"/>
                    <a:pt x="3134722" y="109601"/>
                    <a:pt x="3502987" y="0"/>
                  </a:cubicBezTo>
                  <a:cubicBezTo>
                    <a:pt x="3567956" y="5730"/>
                    <a:pt x="3585520" y="46300"/>
                    <a:pt x="3600451" y="97464"/>
                  </a:cubicBezTo>
                  <a:cubicBezTo>
                    <a:pt x="3605078" y="242686"/>
                    <a:pt x="3565692" y="306122"/>
                    <a:pt x="3600451" y="487311"/>
                  </a:cubicBezTo>
                  <a:cubicBezTo>
                    <a:pt x="3604725" y="528429"/>
                    <a:pt x="3543398" y="591367"/>
                    <a:pt x="3502987" y="584775"/>
                  </a:cubicBezTo>
                  <a:cubicBezTo>
                    <a:pt x="3366960" y="637171"/>
                    <a:pt x="3192885" y="581942"/>
                    <a:pt x="3037566" y="584775"/>
                  </a:cubicBezTo>
                  <a:cubicBezTo>
                    <a:pt x="2882247" y="587608"/>
                    <a:pt x="2713164" y="559938"/>
                    <a:pt x="2435923" y="584775"/>
                  </a:cubicBezTo>
                  <a:cubicBezTo>
                    <a:pt x="2158682" y="609612"/>
                    <a:pt x="2073517" y="573123"/>
                    <a:pt x="1936446" y="584775"/>
                  </a:cubicBezTo>
                  <a:cubicBezTo>
                    <a:pt x="1799375" y="596427"/>
                    <a:pt x="1612796" y="531929"/>
                    <a:pt x="1436970" y="584775"/>
                  </a:cubicBezTo>
                  <a:cubicBezTo>
                    <a:pt x="1261144" y="637621"/>
                    <a:pt x="1066995" y="567952"/>
                    <a:pt x="801272" y="584775"/>
                  </a:cubicBezTo>
                  <a:cubicBezTo>
                    <a:pt x="535549" y="601598"/>
                    <a:pt x="434364" y="578771"/>
                    <a:pt x="97464" y="584775"/>
                  </a:cubicBezTo>
                  <a:cubicBezTo>
                    <a:pt x="50501" y="598876"/>
                    <a:pt x="-10334" y="534006"/>
                    <a:pt x="0" y="487311"/>
                  </a:cubicBezTo>
                  <a:cubicBezTo>
                    <a:pt x="-17884" y="297323"/>
                    <a:pt x="13442" y="268884"/>
                    <a:pt x="0" y="97464"/>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a:extLst>
                <a:ext uri="{FF2B5EF4-FFF2-40B4-BE49-F238E27FC236}">
                  <a16:creationId xmlns:a16="http://schemas.microsoft.com/office/drawing/2014/main" xmlns="" id="{B5485827-DF62-44EC-89B8-0722A8BFD217}"/>
                </a:ext>
              </a:extLst>
            </p:cNvPr>
            <p:cNvSpPr/>
            <p:nvPr/>
          </p:nvSpPr>
          <p:spPr>
            <a:xfrm>
              <a:off x="8070819" y="159791"/>
              <a:ext cx="3336362" cy="584775"/>
            </a:xfrm>
            <a:prstGeom prst="rect">
              <a:avLst/>
            </a:prstGeom>
          </p:spPr>
          <p:txBody>
            <a:bodyPr wrap="none">
              <a:spAutoFit/>
            </a:bodyPr>
            <a:lstStyle/>
            <a:p>
              <a:pPr algn="ctr">
                <a:defRPr/>
              </a:pPr>
              <a:r>
                <a:rPr lang="en-US" sz="3200" b="1" dirty="0" err="1">
                  <a:solidFill>
                    <a:prstClr val="black"/>
                  </a:solidFill>
                  <a:latin typeface="Calibri" panose="020F0502020204030204" pitchFamily="34" charset="0"/>
                  <a:cs typeface="Calibri" panose="020F0502020204030204" pitchFamily="34" charset="0"/>
                  <a:sym typeface="Arial"/>
                </a:rPr>
                <a:t>Đoạn</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luyện</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đọc</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lại</a:t>
              </a:r>
              <a:endParaRPr lang="en-US" sz="3200" b="1" dirty="0">
                <a:solidFill>
                  <a:prstClr val="black"/>
                </a:solidFill>
                <a:latin typeface="Calibri" panose="020F0502020204030204" pitchFamily="34" charset="0"/>
                <a:cs typeface="Calibri" panose="020F0502020204030204" pitchFamily="34" charset="0"/>
                <a:sym typeface="Arial"/>
              </a:endParaRPr>
            </a:p>
          </p:txBody>
        </p:sp>
      </p:grpSp>
      <p:grpSp>
        <p:nvGrpSpPr>
          <p:cNvPr id="29" name="Group 28">
            <a:extLst>
              <a:ext uri="{FF2B5EF4-FFF2-40B4-BE49-F238E27FC236}">
                <a16:creationId xmlns:a16="http://schemas.microsoft.com/office/drawing/2014/main" xmlns="" id="{E2C306C9-845B-4032-BDFD-30420597ABB7}"/>
              </a:ext>
            </a:extLst>
          </p:cNvPr>
          <p:cNvGrpSpPr/>
          <p:nvPr/>
        </p:nvGrpSpPr>
        <p:grpSpPr>
          <a:xfrm rot="689869">
            <a:off x="5797176" y="3471587"/>
            <a:ext cx="3207497" cy="1720857"/>
            <a:chOff x="561349" y="4605800"/>
            <a:chExt cx="3186101" cy="1587730"/>
          </a:xfrm>
        </p:grpSpPr>
        <p:pic>
          <p:nvPicPr>
            <p:cNvPr id="30" name="Picture 29">
              <a:extLst>
                <a:ext uri="{FF2B5EF4-FFF2-40B4-BE49-F238E27FC236}">
                  <a16:creationId xmlns:a16="http://schemas.microsoft.com/office/drawing/2014/main" xmlns="" id="{C8DAF037-B91E-4382-89B2-2EBA7E9B8A6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1" name="Picture 30">
              <a:extLst>
                <a:ext uri="{FF2B5EF4-FFF2-40B4-BE49-F238E27FC236}">
                  <a16:creationId xmlns:a16="http://schemas.microsoft.com/office/drawing/2014/main" xmlns="" id="{F1B313B5-68CF-409D-AA33-1EC095D25C4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2" name="Picture 31">
              <a:extLst>
                <a:ext uri="{FF2B5EF4-FFF2-40B4-BE49-F238E27FC236}">
                  <a16:creationId xmlns:a16="http://schemas.microsoft.com/office/drawing/2014/main" xmlns="" id="{2A5D339E-D81B-49CF-9310-076887D62A1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447528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ildren play clouds design over sky background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0415"/>
          <a:stretch/>
        </p:blipFill>
        <p:spPr bwMode="auto">
          <a:xfrm>
            <a:off x="-43691" y="931"/>
            <a:ext cx="9410870" cy="58972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19027" y="73469"/>
            <a:ext cx="8214722" cy="2840118"/>
            <a:chOff x="881163" y="389142"/>
            <a:chExt cx="10956925" cy="3788194"/>
          </a:xfrm>
        </p:grpSpPr>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5163" y="1490925"/>
              <a:ext cx="2654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547966"/>
              <a:ext cx="27209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Admin\Desktop\mat-vui-icon.png.crdownload"/>
            <p:cNvPicPr>
              <a:picLocks noChangeAspect="1" noChangeArrowheads="1"/>
            </p:cNvPicPr>
            <p:nvPr/>
          </p:nvPicPr>
          <p:blipFill>
            <a:blip r:embed="rId6">
              <a:extLst>
                <a:ext uri="{28A0092B-C50C-407E-A947-70E740481C1C}">
                  <a14:useLocalDpi xmlns:a14="http://schemas.microsoft.com/office/drawing/2010/main" val="0"/>
                </a:ext>
              </a:extLst>
            </a:blip>
            <a:srcRect b="18304"/>
            <a:stretch>
              <a:fillRect/>
            </a:stretch>
          </p:blipFill>
          <p:spPr bwMode="auto">
            <a:xfrm>
              <a:off x="4726815" y="1529819"/>
              <a:ext cx="24987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881163" y="389142"/>
              <a:ext cx="10956925" cy="574640"/>
            </a:xfrm>
            <a:prstGeom prst="rect">
              <a:avLst/>
            </a:prstGeom>
            <a:noFill/>
            <a:ln>
              <a:noFill/>
            </a:ln>
          </p:spPr>
          <p:txBody>
            <a:bodyPr>
              <a:spAutoFit/>
            </a:bodyPr>
            <a:lstStyle>
              <a:lvl1pPr algn="ctr">
                <a:tabLst>
                  <a:tab pos="630238" algn="l"/>
                </a:tabLst>
                <a:defRPr b="1" baseline="-25000">
                  <a:solidFill>
                    <a:schemeClr val="tx1"/>
                  </a:solidFill>
                  <a:latin typeface="Arial" panose="020B0604020202020204" pitchFamily="34" charset="0"/>
                </a:defRPr>
              </a:lvl1pPr>
              <a:lvl2pPr marL="742950" indent="-285750" algn="ctr">
                <a:tabLst>
                  <a:tab pos="630238" algn="l"/>
                </a:tabLst>
                <a:defRPr b="1" baseline="-25000">
                  <a:solidFill>
                    <a:schemeClr val="tx1"/>
                  </a:solidFill>
                  <a:latin typeface="Arial" panose="020B0604020202020204" pitchFamily="34" charset="0"/>
                </a:defRPr>
              </a:lvl2pPr>
              <a:lvl3pPr marL="1143000" indent="-228600" algn="ctr">
                <a:tabLst>
                  <a:tab pos="630238" algn="l"/>
                </a:tabLst>
                <a:defRPr b="1" baseline="-25000">
                  <a:solidFill>
                    <a:schemeClr val="tx1"/>
                  </a:solidFill>
                  <a:latin typeface="Arial" panose="020B0604020202020204" pitchFamily="34" charset="0"/>
                </a:defRPr>
              </a:lvl3pPr>
              <a:lvl4pPr marL="1600200" indent="-228600" algn="ctr">
                <a:tabLst>
                  <a:tab pos="630238" algn="l"/>
                </a:tabLst>
                <a:defRPr b="1" baseline="-25000">
                  <a:solidFill>
                    <a:schemeClr val="tx1"/>
                  </a:solidFill>
                  <a:latin typeface="Arial" panose="020B0604020202020204" pitchFamily="34" charset="0"/>
                </a:defRPr>
              </a:lvl4pPr>
              <a:lvl5pPr marL="2057400" indent="-228600" algn="ctr">
                <a:tabLst>
                  <a:tab pos="630238" algn="l"/>
                </a:tabLst>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630238" algn="l"/>
                </a:tabLst>
                <a:defRPr b="1" baseline="-25000">
                  <a:solidFill>
                    <a:schemeClr val="tx1"/>
                  </a:solidFill>
                  <a:latin typeface="Arial" panose="020B0604020202020204" pitchFamily="34" charset="0"/>
                </a:defRPr>
              </a:lvl9pPr>
            </a:lstStyle>
            <a:p>
              <a:pPr>
                <a:spcBef>
                  <a:spcPts val="450"/>
                </a:spcBef>
                <a:spcAft>
                  <a:spcPts val="450"/>
                </a:spcAft>
                <a:defRPr/>
              </a:pPr>
              <a:r>
                <a:rPr lang="en-US" altLang="en-US" sz="3299" dirty="0" err="1">
                  <a:solidFill>
                    <a:srgbClr val="0070C0"/>
                  </a:solidFill>
                  <a:latin typeface="Times New Roman" panose="02020603050405020304" pitchFamily="18" charset="0"/>
                  <a:cs typeface="Times New Roman" panose="02020603050405020304" pitchFamily="18" charset="0"/>
                </a:rPr>
                <a:t>Em</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hãy</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chọn</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biểu</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tượng</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thể</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hiện</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mức</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độ</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yêu</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thích</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bài</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học</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của</a:t>
              </a:r>
              <a:r>
                <a:rPr lang="en-US" altLang="en-US" sz="3299" dirty="0">
                  <a:solidFill>
                    <a:srgbClr val="0070C0"/>
                  </a:solidFill>
                  <a:latin typeface="Times New Roman" panose="02020603050405020304" pitchFamily="18" charset="0"/>
                  <a:cs typeface="Times New Roman" panose="02020603050405020304" pitchFamily="18" charset="0"/>
                </a:rPr>
                <a:t> </a:t>
              </a:r>
              <a:r>
                <a:rPr lang="en-US" altLang="en-US" sz="3299" dirty="0" err="1">
                  <a:solidFill>
                    <a:srgbClr val="0070C0"/>
                  </a:solidFill>
                  <a:latin typeface="Times New Roman" panose="02020603050405020304" pitchFamily="18" charset="0"/>
                  <a:cs typeface="Times New Roman" panose="02020603050405020304" pitchFamily="18" charset="0"/>
                </a:rPr>
                <a:t>em</a:t>
              </a:r>
              <a:r>
                <a:rPr lang="en-US" altLang="en-US" sz="3299" dirty="0">
                  <a:solidFill>
                    <a:srgbClr val="0070C0"/>
                  </a:solidFill>
                  <a:latin typeface="Times New Roman" panose="02020603050405020304" pitchFamily="18" charset="0"/>
                  <a:cs typeface="Times New Roman" panose="02020603050405020304" pitchFamily="18" charset="0"/>
                </a:rPr>
                <a:t>: </a:t>
              </a:r>
            </a:p>
          </p:txBody>
        </p:sp>
        <p:grpSp>
          <p:nvGrpSpPr>
            <p:cNvPr id="11" name="Group 10"/>
            <p:cNvGrpSpPr/>
            <p:nvPr/>
          </p:nvGrpSpPr>
          <p:grpSpPr>
            <a:xfrm>
              <a:off x="1005681" y="3561732"/>
              <a:ext cx="3186112" cy="615604"/>
              <a:chOff x="1624013" y="5029200"/>
              <a:chExt cx="3578965" cy="615604"/>
            </a:xfrm>
          </p:grpSpPr>
          <p:sp>
            <p:nvSpPr>
              <p:cNvPr id="18" name="Rectangle 10"/>
              <p:cNvSpPr>
                <a:spLocks noChangeArrowheads="1"/>
              </p:cNvSpPr>
              <p:nvPr/>
            </p:nvSpPr>
            <p:spPr bwMode="auto">
              <a:xfrm>
                <a:off x="2160588" y="5029200"/>
                <a:ext cx="3042390" cy="6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tabLst>
                    <a:tab pos="472505" algn="l"/>
                  </a:tabLst>
                </a:pPr>
                <a:r>
                  <a:rPr lang="en-US" altLang="en-US" sz="2399" b="1" dirty="0" err="1">
                    <a:solidFill>
                      <a:srgbClr val="FF0000"/>
                    </a:solidFill>
                    <a:latin typeface="Times New Roman" pitchFamily="18" charset="0"/>
                    <a:cs typeface="Times New Roman" pitchFamily="18" charset="0"/>
                  </a:rPr>
                  <a:t>Rất</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hài</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lòng</a:t>
                </a:r>
                <a:r>
                  <a:rPr lang="en-US" altLang="en-US" sz="2399" b="1" dirty="0">
                    <a:solidFill>
                      <a:srgbClr val="FF0000"/>
                    </a:solidFill>
                    <a:latin typeface="Times New Roman" pitchFamily="18" charset="0"/>
                    <a:cs typeface="Times New Roman" pitchFamily="18" charset="0"/>
                  </a:rPr>
                  <a:t> </a:t>
                </a:r>
              </a:p>
            </p:txBody>
          </p:sp>
          <p:sp>
            <p:nvSpPr>
              <p:cNvPr id="19" name="TextBox 11"/>
              <p:cNvSpPr txBox="1">
                <a:spLocks noChangeArrowheads="1"/>
              </p:cNvSpPr>
              <p:nvPr/>
            </p:nvSpPr>
            <p:spPr bwMode="auto">
              <a:xfrm>
                <a:off x="1624013" y="5113338"/>
                <a:ext cx="533400" cy="43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endParaRPr lang="en-US" altLang="en-US" sz="1500"/>
              </a:p>
            </p:txBody>
          </p:sp>
        </p:grpSp>
        <p:grpSp>
          <p:nvGrpSpPr>
            <p:cNvPr id="12" name="Group 11"/>
            <p:cNvGrpSpPr/>
            <p:nvPr/>
          </p:nvGrpSpPr>
          <p:grpSpPr>
            <a:xfrm>
              <a:off x="4983345" y="3547108"/>
              <a:ext cx="2274887" cy="615604"/>
              <a:chOff x="1624013" y="5029200"/>
              <a:chExt cx="2555384" cy="615604"/>
            </a:xfrm>
          </p:grpSpPr>
          <p:sp>
            <p:nvSpPr>
              <p:cNvPr id="16" name="Rectangle 10"/>
              <p:cNvSpPr>
                <a:spLocks noChangeArrowheads="1"/>
              </p:cNvSpPr>
              <p:nvPr/>
            </p:nvSpPr>
            <p:spPr bwMode="auto">
              <a:xfrm>
                <a:off x="2160587" y="5029200"/>
                <a:ext cx="2018810" cy="6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tabLst>
                    <a:tab pos="472505" algn="l"/>
                  </a:tabLst>
                </a:pPr>
                <a:r>
                  <a:rPr lang="en-US" altLang="en-US" sz="2399" b="1" dirty="0" err="1">
                    <a:solidFill>
                      <a:srgbClr val="FF0000"/>
                    </a:solidFill>
                    <a:latin typeface="Times New Roman" pitchFamily="18" charset="0"/>
                    <a:cs typeface="Times New Roman" pitchFamily="18" charset="0"/>
                  </a:rPr>
                  <a:t>Hài</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lòng</a:t>
                </a:r>
                <a:r>
                  <a:rPr lang="en-US" altLang="en-US" sz="2399" b="1" dirty="0">
                    <a:solidFill>
                      <a:srgbClr val="FF0000"/>
                    </a:solidFill>
                    <a:latin typeface="Times New Roman" pitchFamily="18" charset="0"/>
                    <a:cs typeface="Times New Roman" pitchFamily="18" charset="0"/>
                  </a:rPr>
                  <a:t> </a:t>
                </a:r>
              </a:p>
            </p:txBody>
          </p:sp>
          <p:sp>
            <p:nvSpPr>
              <p:cNvPr id="17" name="TextBox 11"/>
              <p:cNvSpPr txBox="1">
                <a:spLocks noChangeArrowheads="1"/>
              </p:cNvSpPr>
              <p:nvPr/>
            </p:nvSpPr>
            <p:spPr bwMode="auto">
              <a:xfrm>
                <a:off x="1624013" y="5113338"/>
                <a:ext cx="533399" cy="43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endParaRPr lang="en-US" altLang="en-US" sz="1500"/>
              </a:p>
            </p:txBody>
          </p:sp>
        </p:grpSp>
        <p:grpSp>
          <p:nvGrpSpPr>
            <p:cNvPr id="13" name="Group 12"/>
            <p:cNvGrpSpPr/>
            <p:nvPr/>
          </p:nvGrpSpPr>
          <p:grpSpPr>
            <a:xfrm>
              <a:off x="8285163" y="3547238"/>
              <a:ext cx="3289299" cy="615604"/>
              <a:chOff x="1624013" y="5029200"/>
              <a:chExt cx="3694874" cy="615604"/>
            </a:xfrm>
          </p:grpSpPr>
          <p:sp>
            <p:nvSpPr>
              <p:cNvPr id="14" name="Rectangle 10"/>
              <p:cNvSpPr>
                <a:spLocks noChangeArrowheads="1"/>
              </p:cNvSpPr>
              <p:nvPr/>
            </p:nvSpPr>
            <p:spPr bwMode="auto">
              <a:xfrm>
                <a:off x="2160586" y="5029200"/>
                <a:ext cx="3158301" cy="6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450"/>
                  </a:spcBef>
                  <a:spcAft>
                    <a:spcPts val="450"/>
                  </a:spcAft>
                  <a:tabLst>
                    <a:tab pos="472505" algn="l"/>
                  </a:tabLst>
                </a:pPr>
                <a:r>
                  <a:rPr lang="en-US" altLang="en-US" sz="2399" b="1" dirty="0" err="1">
                    <a:solidFill>
                      <a:srgbClr val="FF0000"/>
                    </a:solidFill>
                    <a:latin typeface="Times New Roman" pitchFamily="18" charset="0"/>
                    <a:cs typeface="Times New Roman" pitchFamily="18" charset="0"/>
                  </a:rPr>
                  <a:t>Chưa</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hài</a:t>
                </a:r>
                <a:r>
                  <a:rPr lang="en-US" altLang="en-US" sz="2399" b="1" dirty="0">
                    <a:solidFill>
                      <a:srgbClr val="FF0000"/>
                    </a:solidFill>
                    <a:latin typeface="Times New Roman" pitchFamily="18" charset="0"/>
                    <a:cs typeface="Times New Roman" pitchFamily="18" charset="0"/>
                  </a:rPr>
                  <a:t> </a:t>
                </a:r>
                <a:r>
                  <a:rPr lang="en-US" altLang="en-US" sz="2399" b="1" dirty="0" err="1">
                    <a:solidFill>
                      <a:srgbClr val="FF0000"/>
                    </a:solidFill>
                    <a:latin typeface="Times New Roman" pitchFamily="18" charset="0"/>
                    <a:cs typeface="Times New Roman" pitchFamily="18" charset="0"/>
                  </a:rPr>
                  <a:t>lòng</a:t>
                </a:r>
                <a:r>
                  <a:rPr lang="en-US" altLang="en-US" sz="2399" b="1" dirty="0">
                    <a:solidFill>
                      <a:srgbClr val="FF0000"/>
                    </a:solidFill>
                    <a:latin typeface="Times New Roman" pitchFamily="18" charset="0"/>
                    <a:cs typeface="Times New Roman" pitchFamily="18" charset="0"/>
                  </a:rPr>
                  <a:t> </a:t>
                </a:r>
              </a:p>
            </p:txBody>
          </p:sp>
          <p:sp>
            <p:nvSpPr>
              <p:cNvPr id="15" name="TextBox 11"/>
              <p:cNvSpPr txBox="1">
                <a:spLocks noChangeArrowheads="1"/>
              </p:cNvSpPr>
              <p:nvPr/>
            </p:nvSpPr>
            <p:spPr bwMode="auto">
              <a:xfrm>
                <a:off x="1624013" y="5113338"/>
                <a:ext cx="533402" cy="43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endParaRPr lang="en-US" altLang="en-US" sz="1500"/>
              </a:p>
            </p:txBody>
          </p:sp>
        </p:grpSp>
      </p:grpSp>
    </p:spTree>
    <p:extLst>
      <p:ext uri="{BB962C8B-B14F-4D97-AF65-F5344CB8AC3E}">
        <p14:creationId xmlns:p14="http://schemas.microsoft.com/office/powerpoint/2010/main" val="6916810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34" y="1861"/>
            <a:ext cx="9204128" cy="5139780"/>
          </a:xfrm>
        </p:spPr>
      </p:pic>
      <p:sp>
        <p:nvSpPr>
          <p:cNvPr id="7" name="Title 1"/>
          <p:cNvSpPr txBox="1"/>
          <p:nvPr/>
        </p:nvSpPr>
        <p:spPr>
          <a:xfrm>
            <a:off x="1223253" y="1704617"/>
            <a:ext cx="6697495" cy="999557"/>
          </a:xfrm>
          <a:prstGeom prst="rect">
            <a:avLst/>
          </a:prstGeom>
        </p:spPr>
        <p:txBody>
          <a:bodyPr vert="horz" lIns="68530" tIns="34265" rIns="68530" bIns="34265"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4" b="1" dirty="0">
                <a:solidFill>
                  <a:srgbClr val="0070C0"/>
                </a:solidFill>
                <a:latin typeface="Times New Roman" panose="02020603050405020304" pitchFamily="18" charset="0"/>
                <a:cs typeface="Times New Roman" panose="02020603050405020304" pitchFamily="18" charset="0"/>
              </a:rPr>
              <a:t>XIN CHÂN THÀNH CÁM ƠN</a:t>
            </a:r>
          </a:p>
        </p:txBody>
      </p:sp>
      <p:sp>
        <p:nvSpPr>
          <p:cNvPr id="8" name="Title 1"/>
          <p:cNvSpPr txBox="1"/>
          <p:nvPr/>
        </p:nvSpPr>
        <p:spPr>
          <a:xfrm>
            <a:off x="3306" y="3496188"/>
            <a:ext cx="9137389" cy="999557"/>
          </a:xfrm>
          <a:prstGeom prst="rect">
            <a:avLst/>
          </a:prstGeom>
        </p:spPr>
        <p:txBody>
          <a:bodyPr vert="horz" lIns="68530" tIns="34265" rIns="68530" bIns="34265"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4" b="1" dirty="0">
                <a:solidFill>
                  <a:srgbClr val="FF0000"/>
                </a:solidFill>
                <a:latin typeface="Times New Roman" panose="02020603050405020304" pitchFamily="18" charset="0"/>
                <a:cs typeface="Times New Roman" panose="02020603050405020304" pitchFamily="18" charset="0"/>
              </a:rPr>
              <a:t>Trang website </a:t>
            </a:r>
            <a:r>
              <a:rPr lang="en-US" sz="2624" b="1" dirty="0" err="1">
                <a:solidFill>
                  <a:srgbClr val="FF0000"/>
                </a:solidFill>
                <a:latin typeface="Times New Roman" panose="02020603050405020304" pitchFamily="18" charset="0"/>
                <a:cs typeface="Times New Roman" panose="02020603050405020304" pitchFamily="18" charset="0"/>
              </a:rPr>
              <a:t>của</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err="1">
                <a:solidFill>
                  <a:srgbClr val="FF0000"/>
                </a:solidFill>
                <a:latin typeface="Times New Roman" panose="02020603050405020304" pitchFamily="18" charset="0"/>
                <a:cs typeface="Times New Roman" panose="02020603050405020304" pitchFamily="18" charset="0"/>
              </a:rPr>
              <a:t>trường</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err="1">
                <a:solidFill>
                  <a:srgbClr val="FF0000"/>
                </a:solidFill>
                <a:latin typeface="Times New Roman" panose="02020603050405020304" pitchFamily="18" charset="0"/>
                <a:cs typeface="Times New Roman" panose="02020603050405020304" pitchFamily="18" charset="0"/>
              </a:rPr>
              <a:t>Nguyễn</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err="1">
                <a:solidFill>
                  <a:srgbClr val="FF0000"/>
                </a:solidFill>
                <a:latin typeface="Times New Roman" panose="02020603050405020304" pitchFamily="18" charset="0"/>
                <a:cs typeface="Times New Roman" panose="02020603050405020304" pitchFamily="18" charset="0"/>
              </a:rPr>
              <a:t>Thi</a:t>
            </a:r>
            <a:r>
              <a:rPr lang="en-US" sz="2624" b="1" dirty="0">
                <a:solidFill>
                  <a:srgbClr val="FF0000"/>
                </a:solidFill>
                <a:latin typeface="Times New Roman" panose="02020603050405020304" pitchFamily="18" charset="0"/>
                <a:cs typeface="Times New Roman" panose="02020603050405020304" pitchFamily="18" charset="0"/>
              </a:rPr>
              <a:t> </a:t>
            </a:r>
            <a:r>
              <a:rPr lang="en-US" sz="2624" b="1" dirty="0">
                <a:solidFill>
                  <a:srgbClr val="0070C0"/>
                </a:solidFill>
                <a:latin typeface="Times New Roman" panose="02020603050405020304" pitchFamily="18" charset="0"/>
                <a:cs typeface="Times New Roman" panose="02020603050405020304" pitchFamily="18" charset="0"/>
              </a:rPr>
              <a:t>https://thnguyenthiq3.hcm.edu</a:t>
            </a:r>
            <a:r>
              <a:rPr lang="en-US" sz="2624" b="1">
                <a:solidFill>
                  <a:srgbClr val="0070C0"/>
                </a:solidFill>
                <a:latin typeface="Times New Roman" panose="02020603050405020304" pitchFamily="18" charset="0"/>
                <a:cs typeface="Times New Roman" panose="02020603050405020304" pitchFamily="18" charset="0"/>
              </a:rPr>
              <a:t>.vn</a:t>
            </a:r>
            <a:endParaRPr lang="en-US" sz="2624"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688611" y="223931"/>
            <a:ext cx="8118218" cy="999557"/>
          </a:xfrm>
          <a:prstGeom prst="rect">
            <a:avLst/>
          </a:prstGeom>
        </p:spPr>
        <p:txBody>
          <a:bodyPr vert="horz" lIns="68530" tIns="34265" rIns="68530" bIns="34265"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624" dirty="0">
                <a:latin typeface="Times New Roman" panose="02020603050405020304" pitchFamily="18" charset="0"/>
                <a:cs typeface="Times New Roman" panose="02020603050405020304" pitchFamily="18" charset="0"/>
              </a:rPr>
              <a:t>ỦY BAN NHÂN DÂN QUẬN 3</a:t>
            </a:r>
            <a:br>
              <a:rPr lang="en-US" sz="2624" dirty="0">
                <a:latin typeface="Times New Roman" panose="02020603050405020304" pitchFamily="18" charset="0"/>
                <a:cs typeface="Times New Roman" panose="02020603050405020304" pitchFamily="18" charset="0"/>
              </a:rPr>
            </a:br>
            <a:r>
              <a:rPr lang="en-US" sz="2624" b="1" dirty="0">
                <a:latin typeface="Times New Roman" panose="02020603050405020304" pitchFamily="18" charset="0"/>
                <a:cs typeface="Times New Roman" panose="02020603050405020304" pitchFamily="18" charset="0"/>
              </a:rPr>
              <a:t>TRƯỜNG TIỂU HỌC NGUYỄN THI</a:t>
            </a:r>
          </a:p>
        </p:txBody>
      </p:sp>
      <p:grpSp>
        <p:nvGrpSpPr>
          <p:cNvPr id="12" name="Group 11"/>
          <p:cNvGrpSpPr/>
          <p:nvPr/>
        </p:nvGrpSpPr>
        <p:grpSpPr>
          <a:xfrm>
            <a:off x="2781038" y="1204839"/>
            <a:ext cx="3933361" cy="1"/>
            <a:chOff x="4238625" y="1630017"/>
            <a:chExt cx="5248275" cy="1"/>
          </a:xfrm>
        </p:grpSpPr>
        <p:cxnSp>
          <p:nvCxnSpPr>
            <p:cNvPr id="13" name="Straight Arrow Connector 12"/>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5" name="Title 1"/>
          <p:cNvSpPr txBox="1"/>
          <p:nvPr/>
        </p:nvSpPr>
        <p:spPr>
          <a:xfrm>
            <a:off x="1984522" y="2890612"/>
            <a:ext cx="5462241" cy="449011"/>
          </a:xfrm>
          <a:prstGeom prst="rect">
            <a:avLst/>
          </a:prstGeom>
        </p:spPr>
        <p:txBody>
          <a:bodyPr vert="horz" lIns="68530" tIns="34265" rIns="68530" bIns="34265"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998" b="1">
                <a:solidFill>
                  <a:srgbClr val="00B050"/>
                </a:solidFill>
                <a:latin typeface="Times New Roman" panose="02020603050405020304" pitchFamily="18" charset="0"/>
                <a:cs typeface="Times New Roman" panose="02020603050405020304" pitchFamily="18" charset="0"/>
              </a:rPr>
              <a:t> Tập thể giáo </a:t>
            </a:r>
            <a:r>
              <a:rPr lang="en-US" sz="2998" b="1" err="1">
                <a:solidFill>
                  <a:srgbClr val="00B050"/>
                </a:solidFill>
                <a:latin typeface="Times New Roman" panose="02020603050405020304" pitchFamily="18" charset="0"/>
                <a:cs typeface="Times New Roman" panose="02020603050405020304" pitchFamily="18" charset="0"/>
              </a:rPr>
              <a:t>viên</a:t>
            </a:r>
            <a:r>
              <a:rPr lang="en-US" sz="2998" b="1">
                <a:solidFill>
                  <a:srgbClr val="00B050"/>
                </a:solidFill>
                <a:latin typeface="Times New Roman" panose="02020603050405020304" pitchFamily="18" charset="0"/>
                <a:cs typeface="Times New Roman" panose="02020603050405020304" pitchFamily="18" charset="0"/>
              </a:rPr>
              <a:t> Khối 2 thực hiện  </a:t>
            </a:r>
            <a:r>
              <a:rPr lang="en-US" sz="2998" b="1">
                <a:solidFill>
                  <a:srgbClr val="7030A0"/>
                </a:solidFill>
                <a:latin typeface="Times New Roman" panose="02020603050405020304" pitchFamily="18" charset="0"/>
                <a:cs typeface="Times New Roman" panose="02020603050405020304" pitchFamily="18" charset="0"/>
              </a:rPr>
              <a:t> </a:t>
            </a:r>
            <a:endParaRPr lang="en-US" sz="2998" b="1" dirty="0">
              <a:solidFill>
                <a:srgbClr val="0070C0"/>
              </a:solidFill>
              <a:latin typeface="Times New Roman" panose="02020603050405020304" pitchFamily="18" charset="0"/>
              <a:cs typeface="Times New Roman" panose="02020603050405020304" pitchFamily="18" charset="0"/>
            </a:endParaRPr>
          </a:p>
        </p:txBody>
      </p:sp>
      <p:pic>
        <p:nvPicPr>
          <p:cNvPr id="1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00" y="68487"/>
            <a:ext cx="1104577" cy="1112192"/>
          </a:xfrm>
          <a:prstGeom prst="rect">
            <a:avLst/>
          </a:prstGeom>
        </p:spPr>
      </p:pic>
    </p:spTree>
    <p:extLst>
      <p:ext uri="{BB962C8B-B14F-4D97-AF65-F5344CB8AC3E}">
        <p14:creationId xmlns:p14="http://schemas.microsoft.com/office/powerpoint/2010/main" val="425374861"/>
      </p:ext>
    </p:extLst>
  </p:cSld>
  <p:clrMapOvr>
    <a:masterClrMapping/>
  </p:clrMapOvr>
  <mc:AlternateContent xmlns:mc="http://schemas.openxmlformats.org/markup-compatibility/2006" xmlns:p14="http://schemas.microsoft.com/office/powerpoint/2010/main">
    <mc:Choice Requires="p14">
      <p:transition spd="slow" p14:dur="2500" advTm="0">
        <p14:ferris dir="l"/>
      </p:transition>
    </mc:Choice>
    <mc:Fallback xmlns="">
      <p:transition spd="slow" advTm="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18" name="Picture 17" descr="Text&#10;&#10;Description automatically generated">
            <a:extLst>
              <a:ext uri="{FF2B5EF4-FFF2-40B4-BE49-F238E27FC236}">
                <a16:creationId xmlns:a16="http://schemas.microsoft.com/office/drawing/2014/main" xmlns="" id="{E3400974-A4C9-4E1E-B458-CBAF620DC3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9868" y="338368"/>
            <a:ext cx="4186504" cy="2043725"/>
          </a:xfrm>
          <a:prstGeom prst="rect">
            <a:avLst/>
          </a:prstGeom>
        </p:spPr>
      </p:pic>
    </p:spTree>
    <p:extLst>
      <p:ext uri="{BB962C8B-B14F-4D97-AF65-F5344CB8AC3E}">
        <p14:creationId xmlns:p14="http://schemas.microsoft.com/office/powerpoint/2010/main" val="2210448148"/>
      </p:ext>
    </p:extLst>
  </p:cSld>
  <p:clrMapOvr>
    <a:masterClrMapping/>
  </p:clrMapOvr>
  <mc:AlternateContent xmlns:mc="http://schemas.openxmlformats.org/markup-compatibility/2006" xmlns:p14="http://schemas.microsoft.com/office/powerpoint/2010/main">
    <mc:Choice Requires="p14">
      <p:transition spd="slow" p14:dur="25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32" presetClass="emph" presetSubtype="0" repeatCount="1000000" fill="hold" nodeType="withEffect">
                                  <p:stCondLst>
                                    <p:cond delay="0"/>
                                  </p:stCondLst>
                                  <p:childTnLst>
                                    <p:animRot by="120000">
                                      <p:cBhvr>
                                        <p:cTn id="25" dur="50" fill="hold">
                                          <p:stCondLst>
                                            <p:cond delay="0"/>
                                          </p:stCondLst>
                                        </p:cTn>
                                        <p:tgtEl>
                                          <p:spTgt spid="18"/>
                                        </p:tgtEl>
                                        <p:attrNameLst>
                                          <p:attrName>r</p:attrName>
                                        </p:attrNameLst>
                                      </p:cBhvr>
                                    </p:animRot>
                                    <p:animRot by="-240000">
                                      <p:cBhvr>
                                        <p:cTn id="26" dur="100" fill="hold">
                                          <p:stCondLst>
                                            <p:cond delay="100"/>
                                          </p:stCondLst>
                                        </p:cTn>
                                        <p:tgtEl>
                                          <p:spTgt spid="18"/>
                                        </p:tgtEl>
                                        <p:attrNameLst>
                                          <p:attrName>r</p:attrName>
                                        </p:attrNameLst>
                                      </p:cBhvr>
                                    </p:animRot>
                                    <p:animRot by="240000">
                                      <p:cBhvr>
                                        <p:cTn id="27" dur="100" fill="hold">
                                          <p:stCondLst>
                                            <p:cond delay="200"/>
                                          </p:stCondLst>
                                        </p:cTn>
                                        <p:tgtEl>
                                          <p:spTgt spid="18"/>
                                        </p:tgtEl>
                                        <p:attrNameLst>
                                          <p:attrName>r</p:attrName>
                                        </p:attrNameLst>
                                      </p:cBhvr>
                                    </p:animRot>
                                    <p:animRot by="-240000">
                                      <p:cBhvr>
                                        <p:cTn id="28" dur="100" fill="hold">
                                          <p:stCondLst>
                                            <p:cond delay="300"/>
                                          </p:stCondLst>
                                        </p:cTn>
                                        <p:tgtEl>
                                          <p:spTgt spid="18"/>
                                        </p:tgtEl>
                                        <p:attrNameLst>
                                          <p:attrName>r</p:attrName>
                                        </p:attrNameLst>
                                      </p:cBhvr>
                                    </p:animRot>
                                    <p:animRot by="120000">
                                      <p:cBhvr>
                                        <p:cTn id="29" dur="100" fill="hold">
                                          <p:stCondLst>
                                            <p:cond delay="4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pic>
        <p:nvPicPr>
          <p:cNvPr id="22" name="Picture 21" descr="A person and a child standing by a fence and a tree&#10;&#10;Description automatically generated with low confidence">
            <a:extLst>
              <a:ext uri="{FF2B5EF4-FFF2-40B4-BE49-F238E27FC236}">
                <a16:creationId xmlns:a16="http://schemas.microsoft.com/office/drawing/2014/main" xmlns="" id="{4E856EE8-DC18-4C28-B59D-275AE7A308BD}"/>
              </a:ext>
            </a:extLst>
          </p:cNvPr>
          <p:cNvPicPr>
            <a:picLocks noChangeAspect="1"/>
          </p:cNvPicPr>
          <p:nvPr/>
        </p:nvPicPr>
        <p:blipFill rotWithShape="1">
          <a:blip r:embed="rId4"/>
          <a:srcRect r="3441"/>
          <a:stretch/>
        </p:blipFill>
        <p:spPr>
          <a:xfrm>
            <a:off x="5623560" y="1186507"/>
            <a:ext cx="3604260" cy="4066156"/>
          </a:xfrm>
          <a:prstGeom prst="rect">
            <a:avLst/>
          </a:prstGeom>
          <a:ln>
            <a:noFill/>
          </a:ln>
          <a:effectLst>
            <a:softEdge rad="112500"/>
          </a:effectLst>
        </p:spPr>
      </p:pic>
      <p:sp>
        <p:nvSpPr>
          <p:cNvPr id="20" name="TextBox 19">
            <a:extLst>
              <a:ext uri="{FF2B5EF4-FFF2-40B4-BE49-F238E27FC236}">
                <a16:creationId xmlns:a16="http://schemas.microsoft.com/office/drawing/2014/main" xmlns="" id="{9BB48207-572B-4DB6-99A3-EC0BD144D247}"/>
              </a:ext>
            </a:extLst>
          </p:cNvPr>
          <p:cNvSpPr txBox="1"/>
          <p:nvPr/>
        </p:nvSpPr>
        <p:spPr>
          <a:xfrm>
            <a:off x="261209" y="950567"/>
            <a:ext cx="7256486" cy="720566"/>
          </a:xfrm>
          <a:prstGeom prst="roundRect">
            <a:avLst>
              <a:gd name="adj" fmla="val 47436"/>
            </a:avLst>
          </a:prstGeom>
          <a:noFill/>
          <a:effectLst>
            <a:softEdge rad="63500"/>
          </a:effectLst>
        </p:spPr>
        <p:txBody>
          <a:bodyPr wrap="square" rtlCol="0">
            <a:spAutoFit/>
          </a:bodyPr>
          <a:lstStyle/>
          <a:p>
            <a:pPr algn="ctr">
              <a:buClr>
                <a:srgbClr val="000000"/>
              </a:buClr>
              <a:buFont typeface="Arial"/>
              <a:buNone/>
            </a:pPr>
            <a:r>
              <a:rPr lang="en-US" sz="2800" kern="0" err="1">
                <a:solidFill>
                  <a:srgbClr val="000000"/>
                </a:solidFill>
                <a:latin typeface="Arial" panose="020B0604020202020204" pitchFamily="34" charset="0"/>
                <a:cs typeface="Arial" panose="020B0604020202020204" pitchFamily="34" charset="0"/>
                <a:sym typeface="Arial"/>
              </a:rPr>
              <a:t>Thứ</a:t>
            </a:r>
            <a:r>
              <a:rPr lang="en-US" sz="2800" kern="0">
                <a:solidFill>
                  <a:srgbClr val="000000"/>
                </a:solidFill>
                <a:latin typeface="Arial" panose="020B0604020202020204" pitchFamily="34" charset="0"/>
                <a:cs typeface="Arial" panose="020B0604020202020204" pitchFamily="34" charset="0"/>
                <a:sym typeface="Arial"/>
              </a:rPr>
              <a:t> </a:t>
            </a:r>
            <a:r>
              <a:rPr lang="en-US" sz="2800" kern="0" smtClean="0">
                <a:solidFill>
                  <a:srgbClr val="000000"/>
                </a:solidFill>
                <a:latin typeface="Arial" panose="020B0604020202020204" pitchFamily="34" charset="0"/>
                <a:cs typeface="Arial" panose="020B0604020202020204" pitchFamily="34" charset="0"/>
                <a:sym typeface="Arial"/>
              </a:rPr>
              <a:t>Tư </a:t>
            </a:r>
            <a:r>
              <a:rPr lang="en-US" sz="2800" kern="0" err="1">
                <a:solidFill>
                  <a:srgbClr val="000000"/>
                </a:solidFill>
                <a:latin typeface="Arial" panose="020B0604020202020204" pitchFamily="34" charset="0"/>
                <a:cs typeface="Arial" panose="020B0604020202020204" pitchFamily="34" charset="0"/>
                <a:sym typeface="Arial"/>
              </a:rPr>
              <a:t>ngày</a:t>
            </a:r>
            <a:r>
              <a:rPr lang="en-US" sz="2800" kern="0">
                <a:solidFill>
                  <a:srgbClr val="000000"/>
                </a:solidFill>
                <a:latin typeface="Arial" panose="020B0604020202020204" pitchFamily="34" charset="0"/>
                <a:cs typeface="Arial" panose="020B0604020202020204" pitchFamily="34" charset="0"/>
                <a:sym typeface="Arial"/>
              </a:rPr>
              <a:t> </a:t>
            </a:r>
            <a:r>
              <a:rPr lang="en-US" sz="2800" kern="0" smtClean="0">
                <a:solidFill>
                  <a:srgbClr val="000000"/>
                </a:solidFill>
                <a:latin typeface="Arial" panose="020B0604020202020204" pitchFamily="34" charset="0"/>
                <a:cs typeface="Arial" panose="020B0604020202020204" pitchFamily="34" charset="0"/>
                <a:sym typeface="Arial"/>
              </a:rPr>
              <a:t>10 </a:t>
            </a:r>
            <a:r>
              <a:rPr lang="en-US" sz="2800" kern="0" err="1">
                <a:solidFill>
                  <a:srgbClr val="000000"/>
                </a:solidFill>
                <a:latin typeface="Arial" panose="020B0604020202020204" pitchFamily="34" charset="0"/>
                <a:cs typeface="Arial" panose="020B0604020202020204" pitchFamily="34" charset="0"/>
                <a:sym typeface="Arial"/>
              </a:rPr>
              <a:t>tháng</a:t>
            </a:r>
            <a:r>
              <a:rPr lang="en-US" sz="2800" kern="0">
                <a:solidFill>
                  <a:srgbClr val="000000"/>
                </a:solidFill>
                <a:latin typeface="Arial" panose="020B0604020202020204" pitchFamily="34" charset="0"/>
                <a:cs typeface="Arial" panose="020B0604020202020204" pitchFamily="34" charset="0"/>
                <a:sym typeface="Arial"/>
              </a:rPr>
              <a:t> </a:t>
            </a:r>
            <a:r>
              <a:rPr lang="en-US" sz="2800" kern="0" smtClean="0">
                <a:solidFill>
                  <a:srgbClr val="000000"/>
                </a:solidFill>
                <a:latin typeface="Arial" panose="020B0604020202020204" pitchFamily="34" charset="0"/>
                <a:cs typeface="Arial" panose="020B0604020202020204" pitchFamily="34" charset="0"/>
                <a:sym typeface="Arial"/>
              </a:rPr>
              <a:t>11 </a:t>
            </a:r>
            <a:r>
              <a:rPr lang="en-US" sz="2800" kern="0" dirty="0" err="1">
                <a:solidFill>
                  <a:srgbClr val="000000"/>
                </a:solidFill>
                <a:latin typeface="Arial" panose="020B0604020202020204" pitchFamily="34" charset="0"/>
                <a:cs typeface="Arial" panose="020B0604020202020204" pitchFamily="34" charset="0"/>
                <a:sym typeface="Arial"/>
              </a:rPr>
              <a:t>năm</a:t>
            </a:r>
            <a:r>
              <a:rPr lang="en-US" sz="2800" kern="0" dirty="0">
                <a:solidFill>
                  <a:srgbClr val="000000"/>
                </a:solidFill>
                <a:latin typeface="Arial" panose="020B0604020202020204" pitchFamily="34" charset="0"/>
                <a:cs typeface="Arial" panose="020B0604020202020204" pitchFamily="34" charset="0"/>
                <a:sym typeface="Arial"/>
              </a:rPr>
              <a:t> 2021</a:t>
            </a:r>
          </a:p>
        </p:txBody>
      </p:sp>
      <p:pic>
        <p:nvPicPr>
          <p:cNvPr id="21" name="Picture 20">
            <a:extLst>
              <a:ext uri="{FF2B5EF4-FFF2-40B4-BE49-F238E27FC236}">
                <a16:creationId xmlns:a16="http://schemas.microsoft.com/office/drawing/2014/main" xmlns="" id="{561CF8D1-6CBC-430E-B05B-518D434A0FCB}"/>
              </a:ext>
            </a:extLst>
          </p:cNvPr>
          <p:cNvPicPr>
            <a:picLocks noChangeAspect="1"/>
          </p:cNvPicPr>
          <p:nvPr/>
        </p:nvPicPr>
        <p:blipFill>
          <a:blip r:embed="rId5"/>
          <a:stretch>
            <a:fillRect/>
          </a:stretch>
        </p:blipFill>
        <p:spPr>
          <a:xfrm>
            <a:off x="2765369" y="1565798"/>
            <a:ext cx="2248166" cy="747557"/>
          </a:xfrm>
          <a:prstGeom prst="rect">
            <a:avLst/>
          </a:prstGeom>
        </p:spPr>
      </p:pic>
      <p:pic>
        <p:nvPicPr>
          <p:cNvPr id="27" name="Picture 26" descr="Logo&#10;&#10;Description automatically generated">
            <a:extLst>
              <a:ext uri="{FF2B5EF4-FFF2-40B4-BE49-F238E27FC236}">
                <a16:creationId xmlns:a16="http://schemas.microsoft.com/office/drawing/2014/main" xmlns="" id="{E3B6B555-932F-4D32-B6A7-F14403FC68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1133" y="2286364"/>
            <a:ext cx="2402402" cy="1446429"/>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3209906" y="102508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rgbClr val="FFFFFF"/>
              </a:solidFill>
              <a:latin typeface="黑体" panose="02010609060101010101" pitchFamily="49" charset="-122"/>
              <a:ea typeface="黑体" panose="02010609060101010101" pitchFamily="49" charset="-122"/>
            </a:endParaRPr>
          </a:p>
        </p:txBody>
      </p:sp>
      <p:sp>
        <p:nvSpPr>
          <p:cNvPr id="33" name="KSO_Shape"/>
          <p:cNvSpPr/>
          <p:nvPr>
            <p:custDataLst>
              <p:tags r:id="rId2"/>
            </p:custDataLst>
          </p:nvPr>
        </p:nvSpPr>
        <p:spPr>
          <a:xfrm rot="20677348" flipH="1">
            <a:off x="2653772" y="1024734"/>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latin typeface="黑体" panose="02010609060101010101" pitchFamily="49" charset="-122"/>
              <a:ea typeface="黑体" panose="02010609060101010101" pitchFamily="49" charset="-122"/>
            </a:endParaRPr>
          </a:p>
        </p:txBody>
      </p:sp>
      <p:pic>
        <p:nvPicPr>
          <p:cNvPr id="22" name="Picture 21">
            <a:extLst>
              <a:ext uri="{FF2B5EF4-FFF2-40B4-BE49-F238E27FC236}">
                <a16:creationId xmlns:a16="http://schemas.microsoft.com/office/drawing/2014/main" xmlns="" id="{486E6086-49A4-4DB3-97C0-4EC6DFCA8120}"/>
              </a:ext>
            </a:extLst>
          </p:cNvPr>
          <p:cNvPicPr>
            <a:picLocks noChangeAspect="1"/>
          </p:cNvPicPr>
          <p:nvPr/>
        </p:nvPicPr>
        <p:blipFill>
          <a:blip r:embed="rId8"/>
          <a:stretch>
            <a:fillRect/>
          </a:stretch>
        </p:blipFill>
        <p:spPr>
          <a:xfrm>
            <a:off x="4066105" y="910580"/>
            <a:ext cx="4888259" cy="2281853"/>
          </a:xfrm>
          <a:prstGeom prst="rect">
            <a:avLst/>
          </a:prstGeom>
        </p:spPr>
      </p:pic>
      <p:pic>
        <p:nvPicPr>
          <p:cNvPr id="6" name="Picture 5" descr="Icon&#10;&#10;Description automatically generated">
            <a:extLst>
              <a:ext uri="{FF2B5EF4-FFF2-40B4-BE49-F238E27FC236}">
                <a16:creationId xmlns:a16="http://schemas.microsoft.com/office/drawing/2014/main" xmlns="" id="{A2445697-1512-4B52-9C4D-A0E82ACACC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1866" y="1168056"/>
            <a:ext cx="977716" cy="676102"/>
          </a:xfrm>
          <a:prstGeom prst="rect">
            <a:avLst/>
          </a:prstGeom>
        </p:spPr>
      </p:pic>
    </p:spTree>
    <p:extLst>
      <p:ext uri="{BB962C8B-B14F-4D97-AF65-F5344CB8AC3E}">
        <p14:creationId xmlns:p14="http://schemas.microsoft.com/office/powerpoint/2010/main" val="3931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32" presetClass="emph" presetSubtype="0" repeatCount="100000" fill="hold" nodeType="withEffect">
                                  <p:stCondLst>
                                    <p:cond delay="0"/>
                                  </p:stCondLst>
                                  <p:childTnLst>
                                    <p:animRot by="120000">
                                      <p:cBhvr>
                                        <p:cTn id="28" dur="100" fill="hold">
                                          <p:stCondLst>
                                            <p:cond delay="0"/>
                                          </p:stCondLst>
                                        </p:cTn>
                                        <p:tgtEl>
                                          <p:spTgt spid="22"/>
                                        </p:tgtEl>
                                        <p:attrNameLst>
                                          <p:attrName>r</p:attrName>
                                        </p:attrNameLst>
                                      </p:cBhvr>
                                    </p:animRot>
                                    <p:animRot by="-240000">
                                      <p:cBhvr>
                                        <p:cTn id="29" dur="200" fill="hold">
                                          <p:stCondLst>
                                            <p:cond delay="200"/>
                                          </p:stCondLst>
                                        </p:cTn>
                                        <p:tgtEl>
                                          <p:spTgt spid="22"/>
                                        </p:tgtEl>
                                        <p:attrNameLst>
                                          <p:attrName>r</p:attrName>
                                        </p:attrNameLst>
                                      </p:cBhvr>
                                    </p:animRot>
                                    <p:animRot by="240000">
                                      <p:cBhvr>
                                        <p:cTn id="30" dur="200" fill="hold">
                                          <p:stCondLst>
                                            <p:cond delay="400"/>
                                          </p:stCondLst>
                                        </p:cTn>
                                        <p:tgtEl>
                                          <p:spTgt spid="22"/>
                                        </p:tgtEl>
                                        <p:attrNameLst>
                                          <p:attrName>r</p:attrName>
                                        </p:attrNameLst>
                                      </p:cBhvr>
                                    </p:animRot>
                                    <p:animRot by="-240000">
                                      <p:cBhvr>
                                        <p:cTn id="31" dur="200" fill="hold">
                                          <p:stCondLst>
                                            <p:cond delay="600"/>
                                          </p:stCondLst>
                                        </p:cTn>
                                        <p:tgtEl>
                                          <p:spTgt spid="22"/>
                                        </p:tgtEl>
                                        <p:attrNameLst>
                                          <p:attrName>r</p:attrName>
                                        </p:attrNameLst>
                                      </p:cBhvr>
                                    </p:animRot>
                                    <p:animRot by="120000">
                                      <p:cBhvr>
                                        <p:cTn id="32"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022482" y="88624"/>
            <a:ext cx="2679568" cy="509389"/>
            <a:chOff x="7952608" y="78709"/>
            <a:chExt cx="3572757" cy="679185"/>
          </a:xfrm>
        </p:grpSpPr>
        <p:sp>
          <p:nvSpPr>
            <p:cNvPr id="6" name="Rectangle: Rounded Corners 43">
              <a:extLst>
                <a:ext uri="{FF2B5EF4-FFF2-40B4-BE49-F238E27FC236}">
                  <a16:creationId xmlns:a16="http://schemas.microsoft.com/office/drawing/2014/main" xmlns="" id="{9D645240-D005-4810-AC9C-C05A048A4394}"/>
                </a:ext>
              </a:extLst>
            </p:cNvPr>
            <p:cNvSpPr/>
            <p:nvPr/>
          </p:nvSpPr>
          <p:spPr>
            <a:xfrm>
              <a:off x="7952608" y="78709"/>
              <a:ext cx="3572757" cy="576774"/>
            </a:xfrm>
            <a:custGeom>
              <a:avLst/>
              <a:gdLst>
                <a:gd name="connsiteX0" fmla="*/ 0 w 3572757"/>
                <a:gd name="connsiteY0" fmla="*/ 96131 h 576774"/>
                <a:gd name="connsiteX1" fmla="*/ 96131 w 3572757"/>
                <a:gd name="connsiteY1" fmla="*/ 0 h 576774"/>
                <a:gd name="connsiteX2" fmla="*/ 727157 w 3572757"/>
                <a:gd name="connsiteY2" fmla="*/ 0 h 576774"/>
                <a:gd name="connsiteX3" fmla="*/ 1290573 w 3572757"/>
                <a:gd name="connsiteY3" fmla="*/ 0 h 576774"/>
                <a:gd name="connsiteX4" fmla="*/ 1853988 w 3572757"/>
                <a:gd name="connsiteY4" fmla="*/ 0 h 576774"/>
                <a:gd name="connsiteX5" fmla="*/ 2315989 w 3572757"/>
                <a:gd name="connsiteY5" fmla="*/ 0 h 576774"/>
                <a:gd name="connsiteX6" fmla="*/ 2811795 w 3572757"/>
                <a:gd name="connsiteY6" fmla="*/ 0 h 576774"/>
                <a:gd name="connsiteX7" fmla="*/ 3476626 w 3572757"/>
                <a:gd name="connsiteY7" fmla="*/ 0 h 576774"/>
                <a:gd name="connsiteX8" fmla="*/ 3572757 w 3572757"/>
                <a:gd name="connsiteY8" fmla="*/ 96131 h 576774"/>
                <a:gd name="connsiteX9" fmla="*/ 3572757 w 3572757"/>
                <a:gd name="connsiteY9" fmla="*/ 480643 h 576774"/>
                <a:gd name="connsiteX10" fmla="*/ 3476626 w 3572757"/>
                <a:gd name="connsiteY10" fmla="*/ 576774 h 576774"/>
                <a:gd name="connsiteX11" fmla="*/ 2913210 w 3572757"/>
                <a:gd name="connsiteY11" fmla="*/ 576774 h 576774"/>
                <a:gd name="connsiteX12" fmla="*/ 2282184 w 3572757"/>
                <a:gd name="connsiteY12" fmla="*/ 576774 h 576774"/>
                <a:gd name="connsiteX13" fmla="*/ 1786379 w 3572757"/>
                <a:gd name="connsiteY13" fmla="*/ 576774 h 576774"/>
                <a:gd name="connsiteX14" fmla="*/ 1189158 w 3572757"/>
                <a:gd name="connsiteY14" fmla="*/ 576774 h 576774"/>
                <a:gd name="connsiteX15" fmla="*/ 693352 w 3572757"/>
                <a:gd name="connsiteY15" fmla="*/ 576774 h 576774"/>
                <a:gd name="connsiteX16" fmla="*/ 96131 w 3572757"/>
                <a:gd name="connsiteY16" fmla="*/ 576774 h 576774"/>
                <a:gd name="connsiteX17" fmla="*/ 0 w 3572757"/>
                <a:gd name="connsiteY17" fmla="*/ 480643 h 576774"/>
                <a:gd name="connsiteX18" fmla="*/ 0 w 3572757"/>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2757" h="576774" fill="none" extrusionOk="0">
                  <a:moveTo>
                    <a:pt x="0" y="96131"/>
                  </a:moveTo>
                  <a:cubicBezTo>
                    <a:pt x="8469" y="51660"/>
                    <a:pt x="47925" y="5020"/>
                    <a:pt x="96131" y="0"/>
                  </a:cubicBezTo>
                  <a:cubicBezTo>
                    <a:pt x="250900" y="-62627"/>
                    <a:pt x="567787" y="13198"/>
                    <a:pt x="727157" y="0"/>
                  </a:cubicBezTo>
                  <a:cubicBezTo>
                    <a:pt x="886527" y="-13198"/>
                    <a:pt x="1176442" y="18637"/>
                    <a:pt x="1290573" y="0"/>
                  </a:cubicBezTo>
                  <a:cubicBezTo>
                    <a:pt x="1404704" y="-18637"/>
                    <a:pt x="1596006" y="25003"/>
                    <a:pt x="1853988" y="0"/>
                  </a:cubicBezTo>
                  <a:cubicBezTo>
                    <a:pt x="2111970" y="-25003"/>
                    <a:pt x="2172053" y="22815"/>
                    <a:pt x="2315989" y="0"/>
                  </a:cubicBezTo>
                  <a:cubicBezTo>
                    <a:pt x="2459925" y="-22815"/>
                    <a:pt x="2627468" y="13350"/>
                    <a:pt x="2811795" y="0"/>
                  </a:cubicBezTo>
                  <a:cubicBezTo>
                    <a:pt x="2996122" y="-13350"/>
                    <a:pt x="3276622" y="56263"/>
                    <a:pt x="3476626" y="0"/>
                  </a:cubicBezTo>
                  <a:cubicBezTo>
                    <a:pt x="3524702" y="8190"/>
                    <a:pt x="3581988" y="53047"/>
                    <a:pt x="3572757" y="96131"/>
                  </a:cubicBezTo>
                  <a:cubicBezTo>
                    <a:pt x="3609893" y="223006"/>
                    <a:pt x="3528231" y="304039"/>
                    <a:pt x="3572757" y="480643"/>
                  </a:cubicBezTo>
                  <a:cubicBezTo>
                    <a:pt x="3584980" y="525022"/>
                    <a:pt x="3538380" y="570867"/>
                    <a:pt x="3476626" y="576774"/>
                  </a:cubicBezTo>
                  <a:cubicBezTo>
                    <a:pt x="3355987" y="630682"/>
                    <a:pt x="3142325" y="511945"/>
                    <a:pt x="2913210" y="576774"/>
                  </a:cubicBezTo>
                  <a:cubicBezTo>
                    <a:pt x="2684095" y="641603"/>
                    <a:pt x="2586742" y="571366"/>
                    <a:pt x="2282184" y="576774"/>
                  </a:cubicBezTo>
                  <a:cubicBezTo>
                    <a:pt x="1977626" y="582182"/>
                    <a:pt x="1910606" y="532616"/>
                    <a:pt x="1786379" y="576774"/>
                  </a:cubicBezTo>
                  <a:cubicBezTo>
                    <a:pt x="1662152" y="620932"/>
                    <a:pt x="1391144" y="513694"/>
                    <a:pt x="1189158" y="576774"/>
                  </a:cubicBezTo>
                  <a:cubicBezTo>
                    <a:pt x="987172" y="639854"/>
                    <a:pt x="936968" y="548283"/>
                    <a:pt x="693352" y="576774"/>
                  </a:cubicBezTo>
                  <a:cubicBezTo>
                    <a:pt x="449736" y="605265"/>
                    <a:pt x="373650" y="554388"/>
                    <a:pt x="96131" y="576774"/>
                  </a:cubicBezTo>
                  <a:cubicBezTo>
                    <a:pt x="31053" y="579273"/>
                    <a:pt x="-212" y="543239"/>
                    <a:pt x="0" y="480643"/>
                  </a:cubicBezTo>
                  <a:cubicBezTo>
                    <a:pt x="-2852" y="366264"/>
                    <a:pt x="31056" y="237213"/>
                    <a:pt x="0" y="96131"/>
                  </a:cubicBezTo>
                  <a:close/>
                </a:path>
                <a:path w="3572757" h="576774" stroke="0" extrusionOk="0">
                  <a:moveTo>
                    <a:pt x="0" y="96131"/>
                  </a:moveTo>
                  <a:cubicBezTo>
                    <a:pt x="-10612" y="39904"/>
                    <a:pt x="48631" y="4257"/>
                    <a:pt x="96131" y="0"/>
                  </a:cubicBezTo>
                  <a:cubicBezTo>
                    <a:pt x="366268" y="-2230"/>
                    <a:pt x="476669" y="60306"/>
                    <a:pt x="693352" y="0"/>
                  </a:cubicBezTo>
                  <a:cubicBezTo>
                    <a:pt x="910035" y="-60306"/>
                    <a:pt x="1011022" y="23872"/>
                    <a:pt x="1290573" y="0"/>
                  </a:cubicBezTo>
                  <a:cubicBezTo>
                    <a:pt x="1570124" y="-23872"/>
                    <a:pt x="1745020" y="38046"/>
                    <a:pt x="1887793" y="0"/>
                  </a:cubicBezTo>
                  <a:cubicBezTo>
                    <a:pt x="2030566" y="-38046"/>
                    <a:pt x="2241298" y="66060"/>
                    <a:pt x="2518819" y="0"/>
                  </a:cubicBezTo>
                  <a:cubicBezTo>
                    <a:pt x="2796340" y="-66060"/>
                    <a:pt x="3028311" y="44504"/>
                    <a:pt x="3476626" y="0"/>
                  </a:cubicBezTo>
                  <a:cubicBezTo>
                    <a:pt x="3542162" y="6400"/>
                    <a:pt x="3563414" y="44706"/>
                    <a:pt x="3572757" y="96131"/>
                  </a:cubicBezTo>
                  <a:cubicBezTo>
                    <a:pt x="3585391" y="178573"/>
                    <a:pt x="3530017" y="384324"/>
                    <a:pt x="3572757" y="480643"/>
                  </a:cubicBezTo>
                  <a:cubicBezTo>
                    <a:pt x="3577024" y="521047"/>
                    <a:pt x="3520571" y="581268"/>
                    <a:pt x="3476626" y="576774"/>
                  </a:cubicBezTo>
                  <a:cubicBezTo>
                    <a:pt x="3321876" y="591717"/>
                    <a:pt x="3182138" y="552425"/>
                    <a:pt x="3014625" y="576774"/>
                  </a:cubicBezTo>
                  <a:cubicBezTo>
                    <a:pt x="2847112" y="601123"/>
                    <a:pt x="2679278" y="506205"/>
                    <a:pt x="2417404" y="576774"/>
                  </a:cubicBezTo>
                  <a:cubicBezTo>
                    <a:pt x="2155530" y="647343"/>
                    <a:pt x="2120525" y="537658"/>
                    <a:pt x="1921598" y="576774"/>
                  </a:cubicBezTo>
                  <a:cubicBezTo>
                    <a:pt x="1722671" y="615890"/>
                    <a:pt x="1574145" y="546254"/>
                    <a:pt x="1425792" y="576774"/>
                  </a:cubicBezTo>
                  <a:cubicBezTo>
                    <a:pt x="1277439" y="607294"/>
                    <a:pt x="1048401" y="527570"/>
                    <a:pt x="794767" y="576774"/>
                  </a:cubicBezTo>
                  <a:cubicBezTo>
                    <a:pt x="541133" y="625978"/>
                    <a:pt x="283924" y="558394"/>
                    <a:pt x="96131" y="576774"/>
                  </a:cubicBezTo>
                  <a:cubicBezTo>
                    <a:pt x="48192" y="587358"/>
                    <a:pt x="-8858" y="527621"/>
                    <a:pt x="0" y="480643"/>
                  </a:cubicBezTo>
                  <a:cubicBezTo>
                    <a:pt x="-14439" y="349945"/>
                    <a:pt x="21005" y="199522"/>
                    <a:pt x="0" y="96131"/>
                  </a:cubicBezTo>
                  <a:close/>
                </a:path>
              </a:pathLst>
            </a:custGeom>
            <a:solidFill>
              <a:srgbClr val="F9DFE1"/>
            </a:solidFill>
            <a:ln>
              <a:solidFill>
                <a:srgbClr val="DB4550"/>
              </a:solidFill>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p:nvSpPr>
          <p:spPr>
            <a:xfrm>
              <a:off x="8312100" y="142341"/>
              <a:ext cx="2853773"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Cùng</a:t>
              </a:r>
              <a:r>
                <a:rPr lang="en-US" sz="2400" b="1" dirty="0">
                  <a:solidFill>
                    <a:prstClr val="black"/>
                  </a:solidFill>
                  <a:latin typeface="Calibri" panose="020F0502020204030204" pitchFamily="34" charset="0"/>
                  <a:cs typeface="Calibri" panose="020F0502020204030204" pitchFamily="34" charset="0"/>
                  <a:sym typeface="Arial"/>
                </a:rPr>
                <a:t> chia </a:t>
              </a:r>
              <a:r>
                <a:rPr lang="en-US" sz="2400" b="1" dirty="0" err="1">
                  <a:solidFill>
                    <a:prstClr val="black"/>
                  </a:solidFill>
                  <a:latin typeface="Calibri" panose="020F0502020204030204" pitchFamily="34" charset="0"/>
                  <a:cs typeface="Calibri" panose="020F0502020204030204" pitchFamily="34" charset="0"/>
                  <a:sym typeface="Arial"/>
                </a:rPr>
                <a:t>đọan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sp>
        <p:nvSpPr>
          <p:cNvPr id="11" name="Rectangle 10"/>
          <p:cNvSpPr/>
          <p:nvPr/>
        </p:nvSpPr>
        <p:spPr>
          <a:xfrm>
            <a:off x="632336" y="1941997"/>
            <a:ext cx="8317248" cy="1708160"/>
          </a:xfrm>
          <a:prstGeom prst="rect">
            <a:avLst/>
          </a:prstGeom>
        </p:spPr>
        <p:txBody>
          <a:bodyPr wrap="square">
            <a:spAutoFit/>
          </a:bodyPr>
          <a:lstStyle/>
          <a:p>
            <a:pPr indent="265510" algn="just"/>
            <a:r>
              <a:rPr lang="vi-VN" sz="2100">
                <a:latin typeface="Calibri" panose="020F0502020204030204" pitchFamily="34" charset="0"/>
                <a:cs typeface="Calibri" panose="020F0502020204030204" pitchFamily="34" charset="0"/>
              </a:rPr>
              <a:t>Ngày nào cũng vậy, vừa tan trường, tôi đã thấy bà đứng đợi ở cổng. Trông bà thật giản dị trong bộ bà ba và chiếc nón lá quen thuộc. Bà nở nụ cười hiền hậu, nheo đôi mắt đã có vết chân chim âu yếm nhìn tôi. Rồi hai bà </a:t>
            </a:r>
            <a:r>
              <a:rPr lang="en-US" sz="2100" smtClean="0">
                <a:latin typeface="Calibri" panose="020F0502020204030204" pitchFamily="34" charset="0"/>
                <a:cs typeface="Calibri" panose="020F0502020204030204" pitchFamily="34" charset="0"/>
              </a:rPr>
              <a:t>cháu cùng đi về trên con đường làng quen thuộc. Bóng bà </a:t>
            </a:r>
            <a:r>
              <a:rPr lang="vi-VN" sz="2100" smtClean="0">
                <a:latin typeface="Calibri" panose="020F0502020204030204" pitchFamily="34" charset="0"/>
                <a:cs typeface="Calibri" panose="020F0502020204030204" pitchFamily="34" charset="0"/>
              </a:rPr>
              <a:t>cao </a:t>
            </a:r>
            <a:r>
              <a:rPr lang="vi-VN" sz="2100">
                <a:latin typeface="Calibri" panose="020F0502020204030204" pitchFamily="34" charset="0"/>
                <a:cs typeface="Calibri" panose="020F0502020204030204" pitchFamily="34" charset="0"/>
              </a:rPr>
              <a:t>gầy, bóng tôi nhỏ bé, thấp thoáng trong bóng lá và bóng nắng.</a:t>
            </a:r>
            <a:endParaRPr lang="vi-VN" sz="2100" dirty="0">
              <a:latin typeface="Calibri" panose="020F0502020204030204" pitchFamily="34" charset="0"/>
              <a:cs typeface="Calibri" panose="020F0502020204030204" pitchFamily="34" charset="0"/>
            </a:endParaRPr>
          </a:p>
        </p:txBody>
      </p:sp>
      <p:sp>
        <p:nvSpPr>
          <p:cNvPr id="14" name="Rectangle 13"/>
          <p:cNvSpPr/>
          <p:nvPr/>
        </p:nvSpPr>
        <p:spPr>
          <a:xfrm>
            <a:off x="594785" y="644200"/>
            <a:ext cx="8235481" cy="1229888"/>
          </a:xfrm>
          <a:prstGeom prst="rect">
            <a:avLst/>
          </a:prstGeom>
        </p:spPr>
        <p:txBody>
          <a:bodyPr wrap="square">
            <a:spAutoFit/>
          </a:bodyPr>
          <a:lstStyle/>
          <a:p>
            <a:pPr indent="269081" algn="just">
              <a:lnSpc>
                <a:spcPct val="120000"/>
              </a:lnSpc>
              <a:spcAft>
                <a:spcPts val="900"/>
              </a:spcAft>
              <a:defRPr/>
            </a:pPr>
            <a:r>
              <a:rPr lang="en-US" sz="2100">
                <a:latin typeface="Calibri" panose="020F0502020204030204" pitchFamily="34" charset="0"/>
                <a:cs typeface="Calibri" panose="020F0502020204030204" pitchFamily="34" charset="0"/>
              </a:rPr>
              <a:t>Bà tôi đã ngoài</a:t>
            </a:r>
            <a:r>
              <a:rPr lang="vi-VN" sz="2100">
                <a:latin typeface="Calibri" panose="020F0502020204030204" pitchFamily="34" charset="0"/>
                <a:cs typeface="Calibri" panose="020F0502020204030204" pitchFamily="34" charset="0"/>
              </a:rPr>
              <a:t> sáu mươi tuổi. Mái tóc bà đã điểm bạc, luôn được búi cao gọn gàng. Mỗi khi gội đầu xong, bà thường xõa tóc để hong khô. Tôi rất thích lùa tay vào tóc bà, tìm những sợi tóc sâu. </a:t>
            </a:r>
            <a:r>
              <a:rPr lang="en-US" sz="2100">
                <a:latin typeface="Calibri" panose="020F0502020204030204" pitchFamily="34" charset="0"/>
                <a:cs typeface="Calibri" panose="020F0502020204030204" pitchFamily="34" charset="0"/>
              </a:rPr>
              <a:t> </a:t>
            </a:r>
            <a:endParaRPr lang="vi-VN" sz="2100" dirty="0">
              <a:latin typeface="Calibri" panose="020F0502020204030204" pitchFamily="34" charset="0"/>
              <a:cs typeface="Calibri" panose="020F0502020204030204" pitchFamily="34" charset="0"/>
            </a:endParaRPr>
          </a:p>
        </p:txBody>
      </p:sp>
      <p:sp>
        <p:nvSpPr>
          <p:cNvPr id="15" name="Rounded Rectangle 14"/>
          <p:cNvSpPr/>
          <p:nvPr/>
        </p:nvSpPr>
        <p:spPr>
          <a:xfrm>
            <a:off x="632335" y="596335"/>
            <a:ext cx="8317249" cy="1206772"/>
          </a:xfrm>
          <a:prstGeom prst="roundRect">
            <a:avLst>
              <a:gd name="adj" fmla="val 11248"/>
            </a:avLst>
          </a:prstGeom>
          <a:noFill/>
          <a:ln w="28575" cap="flat" cmpd="sng" algn="ctr">
            <a:solidFill>
              <a:srgbClr val="C46208"/>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16" name="Teardrop 15"/>
          <p:cNvSpPr/>
          <p:nvPr/>
        </p:nvSpPr>
        <p:spPr>
          <a:xfrm>
            <a:off x="198702" y="753282"/>
            <a:ext cx="338695" cy="334118"/>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cs typeface="Arial"/>
                <a:sym typeface="Arial"/>
              </a:rPr>
              <a:t>1</a:t>
            </a:r>
          </a:p>
        </p:txBody>
      </p:sp>
      <p:sp>
        <p:nvSpPr>
          <p:cNvPr id="17" name="Rounded Rectangle 16"/>
          <p:cNvSpPr/>
          <p:nvPr/>
        </p:nvSpPr>
        <p:spPr>
          <a:xfrm>
            <a:off x="594785" y="1935093"/>
            <a:ext cx="8284820" cy="1715064"/>
          </a:xfrm>
          <a:prstGeom prst="roundRect">
            <a:avLst>
              <a:gd name="adj" fmla="val 7341"/>
            </a:avLst>
          </a:prstGeom>
          <a:noFill/>
          <a:ln w="28575" cap="flat" cmpd="sng" algn="ctr">
            <a:solidFill>
              <a:srgbClr val="6DAA2D">
                <a:lumMod val="75000"/>
              </a:srgbClr>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18" name="Teardrop 17"/>
          <p:cNvSpPr/>
          <p:nvPr/>
        </p:nvSpPr>
        <p:spPr>
          <a:xfrm>
            <a:off x="198702" y="2044174"/>
            <a:ext cx="342998" cy="334118"/>
          </a:xfrm>
          <a:prstGeom prst="teardrop">
            <a:avLst/>
          </a:prstGeom>
          <a:solidFill>
            <a:srgbClr val="92D050"/>
          </a:solidFill>
          <a:ln w="12700" cap="flat" cmpd="sng" algn="ctr">
            <a:solidFill>
              <a:srgbClr val="6DAA2D"/>
            </a:solidFill>
            <a:prstDash val="solid"/>
            <a:miter lim="800000"/>
          </a:ln>
          <a:effectLst/>
        </p:spPr>
        <p:txBody>
          <a:bodyPr rtlCol="0" anchor="ctr"/>
          <a:lstStyle/>
          <a:p>
            <a:pPr algn="ctr">
              <a:defRPr/>
            </a:pPr>
            <a:r>
              <a:rPr lang="en-US" sz="2100" dirty="0">
                <a:solidFill>
                  <a:srgbClr val="000000"/>
                </a:solidFill>
                <a:cs typeface="Arial"/>
                <a:sym typeface="Arial"/>
              </a:rPr>
              <a:t>2</a:t>
            </a:r>
          </a:p>
        </p:txBody>
      </p:sp>
      <p:sp>
        <p:nvSpPr>
          <p:cNvPr id="19" name="Rectangle 18">
            <a:extLst>
              <a:ext uri="{FF2B5EF4-FFF2-40B4-BE49-F238E27FC236}">
                <a16:creationId xmlns:a16="http://schemas.microsoft.com/office/drawing/2014/main" xmlns="" id="{A484B9C4-396A-46AE-A3AC-55164B2D9EFD}"/>
              </a:ext>
            </a:extLst>
          </p:cNvPr>
          <p:cNvSpPr/>
          <p:nvPr/>
        </p:nvSpPr>
        <p:spPr>
          <a:xfrm>
            <a:off x="690531" y="3816306"/>
            <a:ext cx="8218376" cy="1061829"/>
          </a:xfrm>
          <a:prstGeom prst="rect">
            <a:avLst/>
          </a:prstGeom>
        </p:spPr>
        <p:txBody>
          <a:bodyPr wrap="square">
            <a:spAutoFit/>
          </a:bodyPr>
          <a:lstStyle/>
          <a:p>
            <a:pPr indent="354013" algn="just"/>
            <a:r>
              <a:rPr lang="vi-VN" sz="210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100" b="1" dirty="0">
              <a:latin typeface="Calibri" panose="020F0502020204030204" pitchFamily="34" charset="0"/>
              <a:cs typeface="Calibri" panose="020F0502020204030204" pitchFamily="34" charset="0"/>
            </a:endParaRPr>
          </a:p>
        </p:txBody>
      </p:sp>
      <p:sp>
        <p:nvSpPr>
          <p:cNvPr id="21" name="Rounded Rectangle 14">
            <a:extLst>
              <a:ext uri="{FF2B5EF4-FFF2-40B4-BE49-F238E27FC236}">
                <a16:creationId xmlns:a16="http://schemas.microsoft.com/office/drawing/2014/main" xmlns="" id="{EA85F642-504E-4AD4-BDB0-FF9804B8F718}"/>
              </a:ext>
            </a:extLst>
          </p:cNvPr>
          <p:cNvSpPr/>
          <p:nvPr/>
        </p:nvSpPr>
        <p:spPr>
          <a:xfrm>
            <a:off x="649854" y="3748397"/>
            <a:ext cx="8299730" cy="1084208"/>
          </a:xfrm>
          <a:prstGeom prst="roundRect">
            <a:avLst>
              <a:gd name="adj" fmla="val 11248"/>
            </a:avLst>
          </a:prstGeom>
          <a:noFill/>
          <a:ln w="28575" cap="flat" cmpd="sng" algn="ctr">
            <a:solidFill>
              <a:srgbClr val="F8D35C">
                <a:lumMod val="50000"/>
              </a:srgbClr>
            </a:solidFill>
            <a:prstDash val="solid"/>
            <a:miter lim="800000"/>
          </a:ln>
          <a:effectLst/>
        </p:spPr>
        <p:txBody>
          <a:bodyPr rtlCol="0" anchor="ctr"/>
          <a:lstStyle/>
          <a:p>
            <a:pPr algn="ctr">
              <a:defRPr/>
            </a:pPr>
            <a:endParaRPr lang="en-US">
              <a:solidFill>
                <a:srgbClr val="FFFFFF"/>
              </a:solidFill>
              <a:cs typeface="Arial"/>
              <a:sym typeface="Arial"/>
            </a:endParaRPr>
          </a:p>
        </p:txBody>
      </p:sp>
      <p:sp>
        <p:nvSpPr>
          <p:cNvPr id="22" name="Teardrop 21">
            <a:extLst>
              <a:ext uri="{FF2B5EF4-FFF2-40B4-BE49-F238E27FC236}">
                <a16:creationId xmlns:a16="http://schemas.microsoft.com/office/drawing/2014/main" xmlns="" id="{C8B9914E-F41F-42C0-B435-3759E5D7EE19}"/>
              </a:ext>
            </a:extLst>
          </p:cNvPr>
          <p:cNvSpPr/>
          <p:nvPr/>
        </p:nvSpPr>
        <p:spPr>
          <a:xfrm>
            <a:off x="213147" y="3669185"/>
            <a:ext cx="340724" cy="334118"/>
          </a:xfrm>
          <a:prstGeom prst="teardrop">
            <a:avLst/>
          </a:prstGeom>
          <a:solidFill>
            <a:srgbClr val="F8D35C">
              <a:lumMod val="75000"/>
            </a:srgbClr>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cs typeface="Arial"/>
                <a:sym typeface="Arial"/>
              </a:rPr>
              <a:t>3</a:t>
            </a:r>
          </a:p>
        </p:txBody>
      </p:sp>
      <p:sp>
        <p:nvSpPr>
          <p:cNvPr id="23" name="Rectangle 22">
            <a:extLst>
              <a:ext uri="{FF2B5EF4-FFF2-40B4-BE49-F238E27FC236}">
                <a16:creationId xmlns:a16="http://schemas.microsoft.com/office/drawing/2014/main" xmlns="" id="{1AD2080C-634D-467F-A3E4-60382A6A5FFF}"/>
              </a:ext>
            </a:extLst>
          </p:cNvPr>
          <p:cNvSpPr/>
          <p:nvPr/>
        </p:nvSpPr>
        <p:spPr>
          <a:xfrm>
            <a:off x="7471440" y="4793351"/>
            <a:ext cx="1478144" cy="461665"/>
          </a:xfrm>
          <a:prstGeom prst="rect">
            <a:avLst/>
          </a:prstGeom>
        </p:spPr>
        <p:txBody>
          <a:bodyPr wrap="square">
            <a:spAutoFit/>
          </a:bodyPr>
          <a:lstStyle/>
          <a:p>
            <a:pPr indent="354013" algn="just"/>
            <a:r>
              <a:rPr lang="vi-VN" sz="2400">
                <a:latin typeface="Calibri" panose="020F0502020204030204" pitchFamily="34" charset="0"/>
                <a:cs typeface="Calibri" panose="020F0502020204030204" pitchFamily="34" charset="0"/>
              </a:rPr>
              <a:t>Thu Hà</a:t>
            </a:r>
            <a:endParaRPr lang="vi-VN" sz="2400" b="1" dirty="0">
              <a:latin typeface="Calibri" panose="020F0502020204030204" pitchFamily="34" charset="0"/>
              <a:cs typeface="Calibri" panose="020F0502020204030204" pitchFamily="34" charset="0"/>
            </a:endParaRPr>
          </a:p>
        </p:txBody>
      </p:sp>
      <p:pic>
        <p:nvPicPr>
          <p:cNvPr id="5" name="Picture 4" descr="Logo&#10;&#10;Description automatically generated">
            <a:extLst>
              <a:ext uri="{FF2B5EF4-FFF2-40B4-BE49-F238E27FC236}">
                <a16:creationId xmlns:a16="http://schemas.microsoft.com/office/drawing/2014/main" xmlns="" id="{C14480A4-B1D6-4E07-8F5E-052DFED3F6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3" y="-74425"/>
            <a:ext cx="1598016" cy="827707"/>
          </a:xfrm>
          <a:prstGeom prst="rect">
            <a:avLst/>
          </a:prstGeom>
        </p:spPr>
      </p:pic>
    </p:spTree>
    <p:extLst>
      <p:ext uri="{BB962C8B-B14F-4D97-AF65-F5344CB8AC3E}">
        <p14:creationId xmlns:p14="http://schemas.microsoft.com/office/powerpoint/2010/main" val="377948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heckerboard(across)">
                                      <p:cBhvr>
                                        <p:cTn id="33" dur="500"/>
                                        <p:tgtEl>
                                          <p:spTgt spid="2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heckerboard(across)">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427" y="1423996"/>
            <a:ext cx="8284820" cy="1815882"/>
          </a:xfrm>
          <a:prstGeom prst="rect">
            <a:avLst/>
          </a:prstGeom>
        </p:spPr>
        <p:txBody>
          <a:bodyPr wrap="square">
            <a:spAutoFit/>
          </a:bodyPr>
          <a:lstStyle/>
          <a:p>
            <a:pPr indent="269081" algn="just">
              <a:spcAft>
                <a:spcPts val="900"/>
              </a:spcAft>
              <a:defRPr/>
            </a:pPr>
            <a:r>
              <a:rPr lang="en-US" sz="2800">
                <a:latin typeface="Calibri" panose="020F0502020204030204" pitchFamily="34" charset="0"/>
                <a:cs typeface="Calibri" panose="020F0502020204030204" pitchFamily="34" charset="0"/>
              </a:rPr>
              <a:t>Bà tôi đã ngoài</a:t>
            </a:r>
            <a:r>
              <a:rPr lang="vi-VN" sz="2800">
                <a:latin typeface="Calibri" panose="020F0502020204030204" pitchFamily="34" charset="0"/>
                <a:cs typeface="Calibri" panose="020F0502020204030204" pitchFamily="34" charset="0"/>
              </a:rPr>
              <a:t> sáu mươi tuổi. Mái tóc bà đã điểm bạc, luôn được búi cao gọn gàng. Mỗi khi gội đầu xong, bà thường xõa tóc để hong khô. Tôi rất thích lùa tay vào tóc bà, tìm những sợi tóc sâu. </a:t>
            </a:r>
            <a:r>
              <a:rPr lang="en-US" sz="2800">
                <a:latin typeface="Calibri" panose="020F0502020204030204" pitchFamily="34" charset="0"/>
                <a:cs typeface="Calibri" panose="020F0502020204030204" pitchFamily="34" charset="0"/>
              </a:rPr>
              <a:t> </a:t>
            </a:r>
            <a:endParaRPr lang="vi-VN" sz="2800" dirty="0">
              <a:latin typeface="Calibri" panose="020F0502020204030204" pitchFamily="34" charset="0"/>
              <a:cs typeface="Calibri" panose="020F0502020204030204" pitchFamily="34" charset="0"/>
            </a:endParaRPr>
          </a:p>
        </p:txBody>
      </p:sp>
      <p:grpSp>
        <p:nvGrpSpPr>
          <p:cNvPr id="3" name="Group 2"/>
          <p:cNvGrpSpPr/>
          <p:nvPr/>
        </p:nvGrpSpPr>
        <p:grpSpPr>
          <a:xfrm>
            <a:off x="2833877" y="99682"/>
            <a:ext cx="3476248" cy="461665"/>
            <a:chOff x="7384428" y="208778"/>
            <a:chExt cx="4634997" cy="615553"/>
          </a:xfrm>
        </p:grpSpPr>
        <p:sp>
          <p:nvSpPr>
            <p:cNvPr id="4" name="Rectangle: Rounded Corners 43">
              <a:extLst>
                <a:ext uri="{FF2B5EF4-FFF2-40B4-BE49-F238E27FC236}">
                  <a16:creationId xmlns:a16="http://schemas.microsoft.com/office/drawing/2014/main" xmlns="" id="{9D645240-D005-4810-AC9C-C05A048A4394}"/>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p:cNvSpPr/>
            <p:nvPr/>
          </p:nvSpPr>
          <p:spPr>
            <a:xfrm>
              <a:off x="7570619" y="208778"/>
              <a:ext cx="4336742"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Luyện</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đọc</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nối</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tiếp</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đoạn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sp>
        <p:nvSpPr>
          <p:cNvPr id="7" name="Teardrop 6"/>
          <p:cNvSpPr/>
          <p:nvPr/>
        </p:nvSpPr>
        <p:spPr>
          <a:xfrm>
            <a:off x="190703" y="1612916"/>
            <a:ext cx="340724" cy="334118"/>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latin typeface="VNI-Avo" pitchFamily="2" charset="0"/>
                <a:cs typeface="Arial"/>
                <a:sym typeface="Arial"/>
              </a:rPr>
              <a:t>1</a:t>
            </a:r>
          </a:p>
        </p:txBody>
      </p:sp>
      <p:cxnSp>
        <p:nvCxnSpPr>
          <p:cNvPr id="10" name="Straight Connector 9"/>
          <p:cNvCxnSpPr>
            <a:cxnSpLocks/>
          </p:cNvCxnSpPr>
          <p:nvPr/>
        </p:nvCxnSpPr>
        <p:spPr>
          <a:xfrm>
            <a:off x="2195135" y="2712899"/>
            <a:ext cx="580500" cy="0"/>
          </a:xfrm>
          <a:prstGeom prst="line">
            <a:avLst/>
          </a:prstGeom>
          <a:noFill/>
          <a:ln w="38100" cap="flat" cmpd="sng" algn="ctr">
            <a:solidFill>
              <a:srgbClr val="F68722"/>
            </a:solidFill>
            <a:prstDash val="solid"/>
          </a:ln>
          <a:effectLst/>
        </p:spPr>
      </p:cxnSp>
      <p:pic>
        <p:nvPicPr>
          <p:cNvPr id="29" name="Picture 28"/>
          <p:cNvPicPr>
            <a:picLocks noChangeAspect="1"/>
          </p:cNvPicPr>
          <p:nvPr/>
        </p:nvPicPr>
        <p:blipFill>
          <a:blip r:embed="rId2"/>
          <a:stretch>
            <a:fillRect/>
          </a:stretch>
        </p:blipFill>
        <p:spPr>
          <a:xfrm>
            <a:off x="559125" y="3367533"/>
            <a:ext cx="3852520" cy="1469987"/>
          </a:xfrm>
          <a:prstGeom prst="rect">
            <a:avLst/>
          </a:prstGeom>
        </p:spPr>
      </p:pic>
      <p:pic>
        <p:nvPicPr>
          <p:cNvPr id="13" name="Picture 12" descr="Logo&#10;&#10;Description automatically generated">
            <a:extLst>
              <a:ext uri="{FF2B5EF4-FFF2-40B4-BE49-F238E27FC236}">
                <a16:creationId xmlns:a16="http://schemas.microsoft.com/office/drawing/2014/main" xmlns="" id="{4EC12654-159A-4886-9E59-A4CE1E3ADE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728"/>
          <a:stretch/>
        </p:blipFill>
        <p:spPr>
          <a:xfrm>
            <a:off x="3755738" y="478553"/>
            <a:ext cx="1836199" cy="865318"/>
          </a:xfrm>
          <a:prstGeom prst="rect">
            <a:avLst/>
          </a:prstGeom>
        </p:spPr>
      </p:pic>
    </p:spTree>
    <p:extLst>
      <p:ext uri="{BB962C8B-B14F-4D97-AF65-F5344CB8AC3E}">
        <p14:creationId xmlns:p14="http://schemas.microsoft.com/office/powerpoint/2010/main" val="74864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426" y="1112862"/>
            <a:ext cx="8612574" cy="2585323"/>
          </a:xfrm>
          <a:prstGeom prst="rect">
            <a:avLst/>
          </a:prstGeom>
        </p:spPr>
        <p:txBody>
          <a:bodyPr wrap="square">
            <a:spAutoFit/>
          </a:bodyPr>
          <a:lstStyle/>
          <a:p>
            <a:pPr indent="265510"/>
            <a:r>
              <a:rPr lang="vi-VN" sz="2700" dirty="0">
                <a:latin typeface="Calibri" panose="020F0502020204030204" pitchFamily="34" charset="0"/>
                <a:cs typeface="Calibri" panose="020F0502020204030204" pitchFamily="34" charset="0"/>
              </a:rPr>
              <a:t>Ngày nào cũng vậy, vừa tan trường, tôi đã thấy bà đứng đợi ở cổng. Trông bà thật giản dị trong bộ bà ba và chiếc nón lá quen thuộc. Bà nở nụ cười hiền hậu, nheo đôi mắt đã có vết chân chim âu yếm nhìn tôi. Rồi hai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bà</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cháu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cùng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về</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trên</a:t>
            </a:r>
            <a:r>
              <a:rPr lang="en-US" sz="2700" dirty="0">
                <a:latin typeface="Calibri" panose="020F0502020204030204" pitchFamily="34" charset="0"/>
                <a:cs typeface="Calibri" panose="020F0502020204030204" pitchFamily="34" charset="0"/>
              </a:rPr>
              <a:t> con </a:t>
            </a:r>
            <a:r>
              <a:rPr lang="en-US" sz="2700" dirty="0" err="1">
                <a:latin typeface="Calibri" panose="020F0502020204030204" pitchFamily="34" charset="0"/>
                <a:cs typeface="Calibri" panose="020F0502020204030204" pitchFamily="34" charset="0"/>
              </a:rPr>
              <a:t>đường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làng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quen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thuộc.Bóng</a:t>
            </a:r>
            <a:r>
              <a:rPr lang="vi-VN" sz="2700" dirty="0">
                <a:latin typeface="Calibri" panose="020F0502020204030204" pitchFamily="34" charset="0"/>
                <a:cs typeface="Calibri" panose="020F0502020204030204" pitchFamily="34" charset="0"/>
              </a:rPr>
              <a:t> bà cao gầy, bóng tôi nhỏ bé, thấp thoáng trong bóng lá và bóng nắng.</a:t>
            </a:r>
          </a:p>
        </p:txBody>
      </p:sp>
      <p:grpSp>
        <p:nvGrpSpPr>
          <p:cNvPr id="3" name="Group 2"/>
          <p:cNvGrpSpPr/>
          <p:nvPr/>
        </p:nvGrpSpPr>
        <p:grpSpPr>
          <a:xfrm>
            <a:off x="80047" y="99682"/>
            <a:ext cx="3476248" cy="461665"/>
            <a:chOff x="7384428" y="208778"/>
            <a:chExt cx="4634997" cy="615553"/>
          </a:xfrm>
        </p:grpSpPr>
        <p:sp>
          <p:nvSpPr>
            <p:cNvPr id="4" name="Rectangle: Rounded Corners 43">
              <a:extLst>
                <a:ext uri="{FF2B5EF4-FFF2-40B4-BE49-F238E27FC236}">
                  <a16:creationId xmlns:a16="http://schemas.microsoft.com/office/drawing/2014/main" xmlns="" id="{9D645240-D005-4810-AC9C-C05A048A4394}"/>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Rectangle 4"/>
            <p:cNvSpPr/>
            <p:nvPr/>
          </p:nvSpPr>
          <p:spPr>
            <a:xfrm>
              <a:off x="7570619" y="208778"/>
              <a:ext cx="4336742"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Luyện</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đọc</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nối</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tiếp</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đoạn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cxnSp>
        <p:nvCxnSpPr>
          <p:cNvPr id="8" name="Straight Connector 7"/>
          <p:cNvCxnSpPr>
            <a:cxnSpLocks/>
          </p:cNvCxnSpPr>
          <p:nvPr/>
        </p:nvCxnSpPr>
        <p:spPr>
          <a:xfrm flipV="1">
            <a:off x="1753936" y="3578974"/>
            <a:ext cx="1710175" cy="5604"/>
          </a:xfrm>
          <a:prstGeom prst="line">
            <a:avLst/>
          </a:prstGeom>
          <a:noFill/>
          <a:ln w="38100" cap="flat" cmpd="sng" algn="ctr">
            <a:solidFill>
              <a:srgbClr val="F68722"/>
            </a:solidFill>
            <a:prstDash val="solid"/>
          </a:ln>
          <a:effectLst/>
        </p:spPr>
      </p:cxnSp>
      <p:cxnSp>
        <p:nvCxnSpPr>
          <p:cNvPr id="10" name="Straight Connector 9"/>
          <p:cNvCxnSpPr>
            <a:cxnSpLocks/>
          </p:cNvCxnSpPr>
          <p:nvPr/>
        </p:nvCxnSpPr>
        <p:spPr>
          <a:xfrm>
            <a:off x="3624166" y="2345276"/>
            <a:ext cx="973656" cy="0"/>
          </a:xfrm>
          <a:prstGeom prst="line">
            <a:avLst/>
          </a:prstGeom>
          <a:noFill/>
          <a:ln w="38100" cap="flat" cmpd="sng" algn="ctr">
            <a:solidFill>
              <a:srgbClr val="F68722"/>
            </a:solidFill>
            <a:prstDash val="solid"/>
          </a:ln>
          <a:effectLst/>
        </p:spPr>
      </p:cxnSp>
      <p:pic>
        <p:nvPicPr>
          <p:cNvPr id="29" name="Picture 28"/>
          <p:cNvPicPr>
            <a:picLocks noChangeAspect="1"/>
          </p:cNvPicPr>
          <p:nvPr/>
        </p:nvPicPr>
        <p:blipFill>
          <a:blip r:embed="rId3"/>
          <a:stretch>
            <a:fillRect/>
          </a:stretch>
        </p:blipFill>
        <p:spPr>
          <a:xfrm>
            <a:off x="5957595" y="13919"/>
            <a:ext cx="3186405" cy="1215821"/>
          </a:xfrm>
          <a:prstGeom prst="rect">
            <a:avLst/>
          </a:prstGeom>
        </p:spPr>
      </p:pic>
      <p:pic>
        <p:nvPicPr>
          <p:cNvPr id="13" name="Picture 12" descr="Logo&#10;&#10;Description automatically generated">
            <a:extLst>
              <a:ext uri="{FF2B5EF4-FFF2-40B4-BE49-F238E27FC236}">
                <a16:creationId xmlns:a16="http://schemas.microsoft.com/office/drawing/2014/main" xmlns="" id="{4EC12654-159A-4886-9E59-A4CE1E3ADE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728"/>
          <a:stretch/>
        </p:blipFill>
        <p:spPr>
          <a:xfrm>
            <a:off x="3755738" y="74499"/>
            <a:ext cx="1836199" cy="865318"/>
          </a:xfrm>
          <a:prstGeom prst="rect">
            <a:avLst/>
          </a:prstGeom>
        </p:spPr>
      </p:pic>
      <p:sp>
        <p:nvSpPr>
          <p:cNvPr id="11" name="Teardrop 10">
            <a:extLst>
              <a:ext uri="{FF2B5EF4-FFF2-40B4-BE49-F238E27FC236}">
                <a16:creationId xmlns:a16="http://schemas.microsoft.com/office/drawing/2014/main" xmlns="" id="{54FDF18F-E3DF-467D-BC4E-00A3FE93D456}"/>
              </a:ext>
            </a:extLst>
          </p:cNvPr>
          <p:cNvSpPr/>
          <p:nvPr/>
        </p:nvSpPr>
        <p:spPr>
          <a:xfrm>
            <a:off x="221309" y="1177387"/>
            <a:ext cx="351922" cy="334118"/>
          </a:xfrm>
          <a:prstGeom prst="teardrop">
            <a:avLst/>
          </a:prstGeom>
          <a:solidFill>
            <a:srgbClr val="92D050"/>
          </a:solidFill>
          <a:ln w="12700" cap="flat" cmpd="sng" algn="ctr">
            <a:solidFill>
              <a:srgbClr val="6DAA2D"/>
            </a:solidFill>
            <a:prstDash val="solid"/>
            <a:miter lim="800000"/>
          </a:ln>
          <a:effectLst/>
        </p:spPr>
        <p:txBody>
          <a:bodyPr rtlCol="0" anchor="ctr"/>
          <a:lstStyle/>
          <a:p>
            <a:pPr algn="ctr">
              <a:defRPr/>
            </a:pPr>
            <a:r>
              <a:rPr lang="en-US" sz="2100" dirty="0">
                <a:solidFill>
                  <a:srgbClr val="000000"/>
                </a:solidFill>
                <a:latin typeface="VNI-Avo" pitchFamily="2" charset="0"/>
                <a:cs typeface="Arial"/>
                <a:sym typeface="Arial"/>
              </a:rPr>
              <a:t>2</a:t>
            </a:r>
          </a:p>
        </p:txBody>
      </p:sp>
      <p:sp>
        <p:nvSpPr>
          <p:cNvPr id="16" name="Rectangle 15">
            <a:extLst>
              <a:ext uri="{FF2B5EF4-FFF2-40B4-BE49-F238E27FC236}">
                <a16:creationId xmlns:a16="http://schemas.microsoft.com/office/drawing/2014/main" xmlns="" id="{EAAD3A96-2709-4F57-B5EB-D49ADB1855CB}"/>
              </a:ext>
            </a:extLst>
          </p:cNvPr>
          <p:cNvSpPr/>
          <p:nvPr/>
        </p:nvSpPr>
        <p:spPr>
          <a:xfrm>
            <a:off x="0" y="3579269"/>
            <a:ext cx="9144000" cy="588903"/>
          </a:xfrm>
          <a:prstGeom prst="rect">
            <a:avLst/>
          </a:prstGeom>
          <a:solidFill>
            <a:srgbClr val="F9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642DDBB-21D5-4FE9-9BBE-E8146282183C}"/>
              </a:ext>
            </a:extLst>
          </p:cNvPr>
          <p:cNvSpPr/>
          <p:nvPr/>
        </p:nvSpPr>
        <p:spPr>
          <a:xfrm>
            <a:off x="-142874" y="3618058"/>
            <a:ext cx="9439102" cy="492443"/>
          </a:xfrm>
          <a:prstGeom prst="rect">
            <a:avLst/>
          </a:prstGeom>
        </p:spPr>
        <p:txBody>
          <a:bodyPr wrap="square">
            <a:spAutoFit/>
          </a:bodyPr>
          <a:lstStyle/>
          <a:p>
            <a:pPr indent="354013"/>
            <a:r>
              <a:rPr lang="vi-VN" sz="2600">
                <a:latin typeface="Calibri" panose="020F0502020204030204" pitchFamily="34" charset="0"/>
                <a:cs typeface="Calibri" panose="020F0502020204030204" pitchFamily="34" charset="0"/>
              </a:rPr>
              <a:t>Trông bà thật giản dị trong bộ bà ba và chiếc nón lá quen thuộc.</a:t>
            </a:r>
            <a:endParaRPr lang="vi-VN" sz="2600" dirty="0">
              <a:solidFill>
                <a:srgbClr val="000000"/>
              </a:solidFill>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xmlns="" id="{737688E9-780C-46ED-88B4-F943C2FCDF37}"/>
              </a:ext>
            </a:extLst>
          </p:cNvPr>
          <p:cNvCxnSpPr/>
          <p:nvPr/>
        </p:nvCxnSpPr>
        <p:spPr>
          <a:xfrm flipV="1">
            <a:off x="3037494" y="3635107"/>
            <a:ext cx="79915" cy="492841"/>
          </a:xfrm>
          <a:prstGeom prst="line">
            <a:avLst/>
          </a:prstGeom>
          <a:noFill/>
          <a:ln w="28575" cap="flat" cmpd="sng" algn="ctr">
            <a:solidFill>
              <a:srgbClr val="FD4739"/>
            </a:solidFill>
            <a:prstDash val="solid"/>
          </a:ln>
          <a:effectLst/>
        </p:spPr>
      </p:cxnSp>
      <p:cxnSp>
        <p:nvCxnSpPr>
          <p:cNvPr id="19" name="Straight Connector 18">
            <a:extLst>
              <a:ext uri="{FF2B5EF4-FFF2-40B4-BE49-F238E27FC236}">
                <a16:creationId xmlns:a16="http://schemas.microsoft.com/office/drawing/2014/main" xmlns="" id="{B53663CE-0B06-41F0-8C37-0A8E6836F853}"/>
              </a:ext>
            </a:extLst>
          </p:cNvPr>
          <p:cNvCxnSpPr/>
          <p:nvPr/>
        </p:nvCxnSpPr>
        <p:spPr>
          <a:xfrm flipV="1">
            <a:off x="5092064" y="3632857"/>
            <a:ext cx="79915" cy="492841"/>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xmlns="" id="{3B04BB95-FBF0-4A43-9ED4-FC640F27C3A0}"/>
              </a:ext>
            </a:extLst>
          </p:cNvPr>
          <p:cNvCxnSpPr/>
          <p:nvPr/>
        </p:nvCxnSpPr>
        <p:spPr>
          <a:xfrm flipV="1">
            <a:off x="8844914" y="3617660"/>
            <a:ext cx="79915" cy="492841"/>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xmlns="" id="{634B8CB9-BD0A-4AA8-A6DE-0282E236FD30}"/>
              </a:ext>
            </a:extLst>
          </p:cNvPr>
          <p:cNvCxnSpPr/>
          <p:nvPr/>
        </p:nvCxnSpPr>
        <p:spPr>
          <a:xfrm flipV="1">
            <a:off x="8924829" y="3621567"/>
            <a:ext cx="79915" cy="492841"/>
          </a:xfrm>
          <a:prstGeom prst="line">
            <a:avLst/>
          </a:prstGeom>
          <a:noFill/>
          <a:ln w="28575" cap="flat" cmpd="sng" algn="ctr">
            <a:solidFill>
              <a:srgbClr val="FD4739"/>
            </a:solidFill>
            <a:prstDash val="solid"/>
          </a:ln>
          <a:effectLst/>
        </p:spPr>
      </p:cxnSp>
      <p:sp>
        <p:nvSpPr>
          <p:cNvPr id="22" name="Rectangle 21">
            <a:extLst>
              <a:ext uri="{FF2B5EF4-FFF2-40B4-BE49-F238E27FC236}">
                <a16:creationId xmlns:a16="http://schemas.microsoft.com/office/drawing/2014/main" xmlns="" id="{19DCF547-0E6D-4A5F-B83C-AEF891F5F5FD}"/>
              </a:ext>
            </a:extLst>
          </p:cNvPr>
          <p:cNvSpPr/>
          <p:nvPr/>
        </p:nvSpPr>
        <p:spPr>
          <a:xfrm>
            <a:off x="0" y="4320296"/>
            <a:ext cx="9144000" cy="87482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76ECE6A8-2400-4E0A-9A46-6DFEE46A0F8E}"/>
              </a:ext>
            </a:extLst>
          </p:cNvPr>
          <p:cNvSpPr/>
          <p:nvPr/>
        </p:nvSpPr>
        <p:spPr>
          <a:xfrm>
            <a:off x="175525" y="4320296"/>
            <a:ext cx="9144000" cy="892552"/>
          </a:xfrm>
          <a:prstGeom prst="rect">
            <a:avLst/>
          </a:prstGeom>
        </p:spPr>
        <p:txBody>
          <a:bodyPr wrap="square">
            <a:spAutoFit/>
          </a:bodyPr>
          <a:lstStyle/>
          <a:p>
            <a:pPr indent="354013"/>
            <a:r>
              <a:rPr lang="vi-VN" sz="2600">
                <a:latin typeface="Calibri" panose="020F0502020204030204" pitchFamily="34" charset="0"/>
                <a:cs typeface="Calibri" panose="020F0502020204030204" pitchFamily="34" charset="0"/>
              </a:rPr>
              <a:t>Bà nở nụ cười hiền hậu, nheo đôi mắt đã có vết chân chim âu yếm nhìn tôi.</a:t>
            </a:r>
            <a:endParaRPr lang="vi-VN" sz="2600" dirty="0">
              <a:solidFill>
                <a:srgbClr val="000000"/>
              </a:solidFill>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xmlns="" id="{8F2D923C-F6F8-4C84-966C-129EE38D4B0E}"/>
              </a:ext>
            </a:extLst>
          </p:cNvPr>
          <p:cNvCxnSpPr/>
          <p:nvPr/>
        </p:nvCxnSpPr>
        <p:spPr>
          <a:xfrm flipV="1">
            <a:off x="8450577" y="4320296"/>
            <a:ext cx="79915" cy="492841"/>
          </a:xfrm>
          <a:prstGeom prst="line">
            <a:avLst/>
          </a:prstGeom>
          <a:noFill/>
          <a:ln w="28575" cap="flat" cmpd="sng" algn="ctr">
            <a:solidFill>
              <a:srgbClr val="FD4739"/>
            </a:solidFill>
            <a:prstDash val="solid"/>
          </a:ln>
          <a:effectLst/>
        </p:spPr>
      </p:cxnSp>
      <p:cxnSp>
        <p:nvCxnSpPr>
          <p:cNvPr id="25" name="Straight Connector 24">
            <a:extLst>
              <a:ext uri="{FF2B5EF4-FFF2-40B4-BE49-F238E27FC236}">
                <a16:creationId xmlns:a16="http://schemas.microsoft.com/office/drawing/2014/main" xmlns="" id="{704014BF-EB9E-4ED9-9182-AAC6D4978E14}"/>
              </a:ext>
            </a:extLst>
          </p:cNvPr>
          <p:cNvCxnSpPr/>
          <p:nvPr/>
        </p:nvCxnSpPr>
        <p:spPr>
          <a:xfrm flipV="1">
            <a:off x="2078118" y="4702282"/>
            <a:ext cx="79915" cy="492841"/>
          </a:xfrm>
          <a:prstGeom prst="line">
            <a:avLst/>
          </a:prstGeom>
          <a:noFill/>
          <a:ln w="28575" cap="flat" cmpd="sng" algn="ctr">
            <a:solidFill>
              <a:srgbClr val="FD4739"/>
            </a:solidFill>
            <a:prstDash val="solid"/>
          </a:ln>
          <a:effectLst/>
        </p:spPr>
      </p:cxnSp>
      <p:cxnSp>
        <p:nvCxnSpPr>
          <p:cNvPr id="26" name="Straight Connector 25">
            <a:extLst>
              <a:ext uri="{FF2B5EF4-FFF2-40B4-BE49-F238E27FC236}">
                <a16:creationId xmlns:a16="http://schemas.microsoft.com/office/drawing/2014/main" xmlns="" id="{631B947C-9B92-4358-A7DB-03CD66F8A0E0}"/>
              </a:ext>
            </a:extLst>
          </p:cNvPr>
          <p:cNvCxnSpPr/>
          <p:nvPr/>
        </p:nvCxnSpPr>
        <p:spPr>
          <a:xfrm flipV="1">
            <a:off x="2165880" y="4702281"/>
            <a:ext cx="79915" cy="492841"/>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3366416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par>
                                <p:cTn id="49" presetID="22" presetClass="entr" presetSubtype="1"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up)">
                                      <p:cBhvr>
                                        <p:cTn id="68" dur="500"/>
                                        <p:tgtEl>
                                          <p:spTgt spid="25"/>
                                        </p:tgtEl>
                                      </p:cBhvr>
                                    </p:animEffect>
                                  </p:childTnLst>
                                </p:cTn>
                              </p:par>
                              <p:par>
                                <p:cTn id="69" presetID="22" presetClass="entr" presetSubtype="1"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up)">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6" grpId="0" animBg="1"/>
      <p:bldP spid="17" grpId="0"/>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020" y="1920377"/>
            <a:ext cx="8224602" cy="1815882"/>
          </a:xfrm>
          <a:prstGeom prst="rect">
            <a:avLst/>
          </a:prstGeom>
        </p:spPr>
        <p:txBody>
          <a:bodyPr wrap="square">
            <a:spAutoFit/>
          </a:bodyPr>
          <a:lstStyle/>
          <a:p>
            <a:pPr indent="354013" algn="just"/>
            <a:r>
              <a:rPr lang="vi-VN" sz="2800">
                <a:latin typeface="Calibri" panose="020F0502020204030204" pitchFamily="34" charset="0"/>
                <a:cs typeface="Calibri" panose="020F0502020204030204" pitchFamily="34" charset="0"/>
              </a:rPr>
              <a:t>Tối nào, bà cũng kể chuyện cho tôi nghe. Giọng bà ấm áp đưa tôi vào giấc ngủ. Trong lúc mơ màng, tôi vẫn cảm nhận được bàn tay ram ráp của bà xoa nhẹ trên lưng.</a:t>
            </a:r>
            <a:endParaRPr lang="vi-VN" sz="2800" b="1" dirty="0">
              <a:latin typeface="Calibri" panose="020F0502020204030204" pitchFamily="34" charset="0"/>
              <a:cs typeface="Calibri" panose="020F0502020204030204" pitchFamily="34" charset="0"/>
            </a:endParaRPr>
          </a:p>
        </p:txBody>
      </p:sp>
      <p:sp>
        <p:nvSpPr>
          <p:cNvPr id="9" name="Teardrop 8"/>
          <p:cNvSpPr/>
          <p:nvPr/>
        </p:nvSpPr>
        <p:spPr>
          <a:xfrm>
            <a:off x="277552" y="2044996"/>
            <a:ext cx="368468" cy="356000"/>
          </a:xfrm>
          <a:prstGeom prst="teardrop">
            <a:avLst/>
          </a:prstGeom>
          <a:solidFill>
            <a:srgbClr val="F8D35C">
              <a:lumMod val="75000"/>
            </a:srgbClr>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latin typeface="VNI-Avo" pitchFamily="2" charset="0"/>
                <a:cs typeface="Arial"/>
                <a:sym typeface="Arial"/>
              </a:rPr>
              <a:t>3</a:t>
            </a:r>
          </a:p>
        </p:txBody>
      </p:sp>
      <p:grpSp>
        <p:nvGrpSpPr>
          <p:cNvPr id="11" name="Group 10"/>
          <p:cNvGrpSpPr/>
          <p:nvPr/>
        </p:nvGrpSpPr>
        <p:grpSpPr>
          <a:xfrm>
            <a:off x="2833877" y="99682"/>
            <a:ext cx="3476248" cy="461665"/>
            <a:chOff x="7384428" y="208778"/>
            <a:chExt cx="4634997" cy="615553"/>
          </a:xfrm>
        </p:grpSpPr>
        <p:sp>
          <p:nvSpPr>
            <p:cNvPr id="12" name="Rectangle: Rounded Corners 43">
              <a:extLst>
                <a:ext uri="{FF2B5EF4-FFF2-40B4-BE49-F238E27FC236}">
                  <a16:creationId xmlns:a16="http://schemas.microsoft.com/office/drawing/2014/main" xmlns="" id="{9D645240-D005-4810-AC9C-C05A048A4394}"/>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p:cNvSpPr/>
            <p:nvPr/>
          </p:nvSpPr>
          <p:spPr>
            <a:xfrm>
              <a:off x="7570623" y="208778"/>
              <a:ext cx="4336742" cy="615553"/>
            </a:xfrm>
            <a:prstGeom prst="rect">
              <a:avLst/>
            </a:prstGeom>
          </p:spPr>
          <p:txBody>
            <a:bodyPr wrap="none">
              <a:spAutoFit/>
            </a:bodyPr>
            <a:lstStyle/>
            <a:p>
              <a:pPr lvl="0" algn="ctr">
                <a:defRPr/>
              </a:pPr>
              <a:r>
                <a:rPr lang="en-US" sz="2400" b="1" dirty="0" err="1">
                  <a:solidFill>
                    <a:prstClr val="black"/>
                  </a:solidFill>
                  <a:latin typeface="Calibri" panose="020F0502020204030204" pitchFamily="34" charset="0"/>
                  <a:cs typeface="Calibri" panose="020F0502020204030204" pitchFamily="34" charset="0"/>
                  <a:sym typeface="Arial"/>
                </a:rPr>
                <a:t>Luyện</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đọc</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nối</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tiếp</a:t>
              </a:r>
              <a:r>
                <a:rPr lang="en-US" sz="2400" b="1" dirty="0">
                  <a:solidFill>
                    <a:prstClr val="black"/>
                  </a:solidFill>
                  <a:latin typeface="Calibri" panose="020F0502020204030204" pitchFamily="34" charset="0"/>
                  <a:cs typeface="Calibri" panose="020F0502020204030204" pitchFamily="34" charset="0"/>
                  <a:sym typeface="Arial"/>
                </a:rPr>
                <a:t> </a:t>
              </a:r>
              <a:r>
                <a:rPr lang="en-US" sz="2400" b="1" dirty="0" err="1">
                  <a:solidFill>
                    <a:prstClr val="black"/>
                  </a:solidFill>
                  <a:latin typeface="Calibri" panose="020F0502020204030204" pitchFamily="34" charset="0"/>
                  <a:cs typeface="Calibri" panose="020F0502020204030204" pitchFamily="34" charset="0"/>
                  <a:sym typeface="Arial"/>
                </a:rPr>
                <a:t>đoạn</a:t>
              </a:r>
              <a:endParaRPr lang="en-US" sz="2400" b="1" dirty="0">
                <a:solidFill>
                  <a:prstClr val="black"/>
                </a:solidFill>
                <a:latin typeface="Calibri" panose="020F0502020204030204" pitchFamily="34" charset="0"/>
                <a:cs typeface="Calibri" panose="020F0502020204030204" pitchFamily="34" charset="0"/>
                <a:sym typeface="Arial"/>
              </a:endParaRPr>
            </a:p>
          </p:txBody>
        </p:sp>
      </p:grpSp>
      <p:pic>
        <p:nvPicPr>
          <p:cNvPr id="14" name="Picture 13"/>
          <p:cNvPicPr>
            <a:picLocks noChangeAspect="1"/>
          </p:cNvPicPr>
          <p:nvPr/>
        </p:nvPicPr>
        <p:blipFill>
          <a:blip r:embed="rId2"/>
          <a:stretch>
            <a:fillRect/>
          </a:stretch>
        </p:blipFill>
        <p:spPr>
          <a:xfrm>
            <a:off x="5759116" y="595085"/>
            <a:ext cx="3384884" cy="1291553"/>
          </a:xfrm>
          <a:prstGeom prst="rect">
            <a:avLst/>
          </a:prstGeom>
        </p:spPr>
      </p:pic>
      <p:pic>
        <p:nvPicPr>
          <p:cNvPr id="10" name="Picture 9" descr="Logo&#10;&#10;Description automatically generated">
            <a:extLst>
              <a:ext uri="{FF2B5EF4-FFF2-40B4-BE49-F238E27FC236}">
                <a16:creationId xmlns:a16="http://schemas.microsoft.com/office/drawing/2014/main" xmlns="" id="{0C63C9EC-6BBD-4BAB-964C-B5C1466965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728"/>
          <a:stretch/>
        </p:blipFill>
        <p:spPr>
          <a:xfrm>
            <a:off x="3653900" y="849284"/>
            <a:ext cx="1836199" cy="865318"/>
          </a:xfrm>
          <a:prstGeom prst="rect">
            <a:avLst/>
          </a:prstGeom>
        </p:spPr>
      </p:pic>
      <p:cxnSp>
        <p:nvCxnSpPr>
          <p:cNvPr id="16" name="Straight Connector 15">
            <a:extLst>
              <a:ext uri="{FF2B5EF4-FFF2-40B4-BE49-F238E27FC236}">
                <a16:creationId xmlns:a16="http://schemas.microsoft.com/office/drawing/2014/main" xmlns="" id="{F3FE99A7-9AFD-407D-9C7D-502DBC9E24DE}"/>
              </a:ext>
            </a:extLst>
          </p:cNvPr>
          <p:cNvCxnSpPr>
            <a:cxnSpLocks/>
          </p:cNvCxnSpPr>
          <p:nvPr/>
        </p:nvCxnSpPr>
        <p:spPr>
          <a:xfrm>
            <a:off x="4477112" y="3221017"/>
            <a:ext cx="1122846" cy="0"/>
          </a:xfrm>
          <a:prstGeom prst="line">
            <a:avLst/>
          </a:prstGeom>
          <a:noFill/>
          <a:ln w="38100" cap="flat" cmpd="sng" algn="ctr">
            <a:solidFill>
              <a:srgbClr val="F68722"/>
            </a:solidFill>
            <a:prstDash val="solid"/>
          </a:ln>
          <a:effectLst/>
        </p:spPr>
      </p:cxnSp>
      <p:sp>
        <p:nvSpPr>
          <p:cNvPr id="17" name="Rectangle 16">
            <a:extLst>
              <a:ext uri="{FF2B5EF4-FFF2-40B4-BE49-F238E27FC236}">
                <a16:creationId xmlns:a16="http://schemas.microsoft.com/office/drawing/2014/main" xmlns="" id="{011B7BAB-A1C4-4E65-87D5-A817C9465265}"/>
              </a:ext>
            </a:extLst>
          </p:cNvPr>
          <p:cNvSpPr/>
          <p:nvPr/>
        </p:nvSpPr>
        <p:spPr>
          <a:xfrm>
            <a:off x="0" y="4214776"/>
            <a:ext cx="9144000" cy="928723"/>
          </a:xfrm>
          <a:prstGeom prst="rect">
            <a:avLst/>
          </a:prstGeom>
          <a:solidFill>
            <a:srgbClr val="FFF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451283FB-9080-4611-9E96-6B6092B7D432}"/>
              </a:ext>
            </a:extLst>
          </p:cNvPr>
          <p:cNvSpPr/>
          <p:nvPr/>
        </p:nvSpPr>
        <p:spPr>
          <a:xfrm>
            <a:off x="191836" y="4250947"/>
            <a:ext cx="8887996" cy="892552"/>
          </a:xfrm>
          <a:prstGeom prst="rect">
            <a:avLst/>
          </a:prstGeom>
        </p:spPr>
        <p:txBody>
          <a:bodyPr wrap="square">
            <a:spAutoFit/>
          </a:bodyPr>
          <a:lstStyle/>
          <a:p>
            <a:pPr indent="354013"/>
            <a:r>
              <a:rPr lang="vi-VN" sz="2600">
                <a:latin typeface="Calibri" panose="020F0502020204030204" pitchFamily="34" charset="0"/>
                <a:cs typeface="Calibri" panose="020F0502020204030204" pitchFamily="34" charset="0"/>
              </a:rPr>
              <a:t>Trong lúc mơ màng, tôi vẫn cảm nhận được bàn tay ram ráp của bà xoa nhẹ trên lưng.</a:t>
            </a:r>
            <a:endParaRPr lang="vi-VN" sz="2600" dirty="0">
              <a:solidFill>
                <a:srgbClr val="000000"/>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xmlns="" id="{EC4666AF-6479-475C-BFC2-AA4ED3656D03}"/>
              </a:ext>
            </a:extLst>
          </p:cNvPr>
          <p:cNvCxnSpPr>
            <a:cxnSpLocks/>
          </p:cNvCxnSpPr>
          <p:nvPr/>
        </p:nvCxnSpPr>
        <p:spPr>
          <a:xfrm flipV="1">
            <a:off x="3310210" y="4250947"/>
            <a:ext cx="74674" cy="428191"/>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xmlns="" id="{F561223B-B2D9-4CCD-96F8-2A9D5F2D8D38}"/>
              </a:ext>
            </a:extLst>
          </p:cNvPr>
          <p:cNvCxnSpPr>
            <a:cxnSpLocks/>
          </p:cNvCxnSpPr>
          <p:nvPr/>
        </p:nvCxnSpPr>
        <p:spPr>
          <a:xfrm flipV="1">
            <a:off x="6465921" y="4236948"/>
            <a:ext cx="74674" cy="428191"/>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xmlns="" id="{E0BDB238-8515-469E-9CF6-2BF23934A6A4}"/>
              </a:ext>
            </a:extLst>
          </p:cNvPr>
          <p:cNvCxnSpPr>
            <a:cxnSpLocks/>
          </p:cNvCxnSpPr>
          <p:nvPr/>
        </p:nvCxnSpPr>
        <p:spPr>
          <a:xfrm flipV="1">
            <a:off x="1127337" y="4697223"/>
            <a:ext cx="74674" cy="428191"/>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xmlns="" id="{E694D55B-C734-4D47-8DD9-DDA8A0225F67}"/>
              </a:ext>
            </a:extLst>
          </p:cNvPr>
          <p:cNvCxnSpPr>
            <a:cxnSpLocks/>
          </p:cNvCxnSpPr>
          <p:nvPr/>
        </p:nvCxnSpPr>
        <p:spPr>
          <a:xfrm flipV="1">
            <a:off x="3713554" y="4697223"/>
            <a:ext cx="74674" cy="428191"/>
          </a:xfrm>
          <a:prstGeom prst="line">
            <a:avLst/>
          </a:prstGeom>
          <a:noFill/>
          <a:ln w="28575" cap="flat" cmpd="sng" algn="ctr">
            <a:solidFill>
              <a:srgbClr val="FD4739"/>
            </a:solidFill>
            <a:prstDash val="solid"/>
          </a:ln>
          <a:effectLst/>
        </p:spPr>
      </p:cxnSp>
      <p:cxnSp>
        <p:nvCxnSpPr>
          <p:cNvPr id="23" name="Straight Connector 22">
            <a:extLst>
              <a:ext uri="{FF2B5EF4-FFF2-40B4-BE49-F238E27FC236}">
                <a16:creationId xmlns:a16="http://schemas.microsoft.com/office/drawing/2014/main" xmlns="" id="{155B5FFB-C08A-46C4-9143-28CC50CA2310}"/>
              </a:ext>
            </a:extLst>
          </p:cNvPr>
          <p:cNvCxnSpPr>
            <a:cxnSpLocks/>
          </p:cNvCxnSpPr>
          <p:nvPr/>
        </p:nvCxnSpPr>
        <p:spPr>
          <a:xfrm flipV="1">
            <a:off x="3767927" y="4707678"/>
            <a:ext cx="74674" cy="428191"/>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2574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1500"/>
                            </p:stCondLst>
                            <p:childTnLst>
                              <p:par>
                                <p:cTn id="40" presetID="2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校读书分享教育培训PPT"/>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1141</Words>
  <Application>Microsoft Office PowerPoint</Application>
  <PresentationFormat>On-screen Show (16:9)</PresentationFormat>
  <Paragraphs>129</Paragraphs>
  <Slides>33</Slides>
  <Notes>24</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学校读书分享教育培训PPT</dc:title>
  <dc:creator>User</dc:creator>
  <cp:lastModifiedBy>THU VIEN</cp:lastModifiedBy>
  <cp:revision>49</cp:revision>
  <dcterms:created xsi:type="dcterms:W3CDTF">2017-03-04T06:55:50Z</dcterms:created>
  <dcterms:modified xsi:type="dcterms:W3CDTF">2021-11-13T04:07:04Z</dcterms:modified>
</cp:coreProperties>
</file>